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9" r:id="rId3"/>
    <p:sldId id="257"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55" d="100"/>
          <a:sy n="55" d="100"/>
        </p:scale>
        <p:origin x="-1766" y="-8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7316FBDC-632F-4D52-9B9D-6D776D8F978D}" type="datetimeFigureOut">
              <a:rPr lang="ru-RU" smtClean="0"/>
              <a:t>16.10.2021</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6B09C555-C9CA-4B21-B0DB-4DDAAD156CED}"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316FBDC-632F-4D52-9B9D-6D776D8F978D}" type="datetimeFigureOut">
              <a:rPr lang="ru-RU" smtClean="0"/>
              <a:t>16.10.2021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09C555-C9CA-4B21-B0DB-4DDAAD156CED}"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316FBDC-632F-4D52-9B9D-6D776D8F978D}" type="datetimeFigureOut">
              <a:rPr lang="ru-RU" smtClean="0"/>
              <a:t>16.10.2021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09C555-C9CA-4B21-B0DB-4DDAAD156CED}"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316FBDC-632F-4D52-9B9D-6D776D8F978D}" type="datetimeFigureOut">
              <a:rPr lang="ru-RU" smtClean="0"/>
              <a:t>16.10.2021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09C555-C9CA-4B21-B0DB-4DDAAD156CED}"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316FBDC-632F-4D52-9B9D-6D776D8F978D}" type="datetimeFigureOut">
              <a:rPr lang="ru-RU" smtClean="0"/>
              <a:t>16.10.2021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6B09C555-C9CA-4B21-B0DB-4DDAAD156CED}"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316FBDC-632F-4D52-9B9D-6D776D8F978D}" type="datetimeFigureOut">
              <a:rPr lang="ru-RU" smtClean="0"/>
              <a:t>16.10.2021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B09C555-C9CA-4B21-B0DB-4DDAAD156CED}"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316FBDC-632F-4D52-9B9D-6D776D8F978D}" type="datetimeFigureOut">
              <a:rPr lang="ru-RU" smtClean="0"/>
              <a:t>16.10.2021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B09C555-C9CA-4B21-B0DB-4DDAAD156CED}"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316FBDC-632F-4D52-9B9D-6D776D8F978D}" type="datetimeFigureOut">
              <a:rPr lang="ru-RU" smtClean="0"/>
              <a:t>16.10.2021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B09C555-C9CA-4B21-B0DB-4DDAAD156CED}"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316FBDC-632F-4D52-9B9D-6D776D8F978D}" type="datetimeFigureOut">
              <a:rPr lang="ru-RU" smtClean="0"/>
              <a:t>16.10.2021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B09C555-C9CA-4B21-B0DB-4DDAAD156CED}"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316FBDC-632F-4D52-9B9D-6D776D8F978D}" type="datetimeFigureOut">
              <a:rPr lang="ru-RU" smtClean="0"/>
              <a:t>16.10.2021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B09C555-C9CA-4B21-B0DB-4DDAAD156CED}"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316FBDC-632F-4D52-9B9D-6D776D8F978D}" type="datetimeFigureOut">
              <a:rPr lang="ru-RU" smtClean="0"/>
              <a:t>16.10.2021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B09C555-C9CA-4B21-B0DB-4DDAAD156CED}" type="slidenum">
              <a:rPr lang="ru-RU" smtClean="0"/>
              <a:t>‹#›</a:t>
            </a:fld>
            <a:endParaRPr lang="ru-RU"/>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316FBDC-632F-4D52-9B9D-6D776D8F978D}" type="datetimeFigureOut">
              <a:rPr lang="ru-RU" smtClean="0"/>
              <a:t>16.10.2021</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B09C555-C9CA-4B21-B0DB-4DDAAD156CED}"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930226"/>
          </a:xfrm>
        </p:spPr>
        <p:txBody>
          <a:bodyPr>
            <a:normAutofit fontScale="90000"/>
          </a:bodyPr>
          <a:lstStyle/>
          <a:p>
            <a:r>
              <a:rPr lang="ru-RU" b="1" dirty="0"/>
              <a:t>Тема урока: “</a:t>
            </a:r>
            <a:r>
              <a:rPr lang="en-US" b="1" dirty="0"/>
              <a:t>Two capitals” (</a:t>
            </a:r>
            <a:r>
              <a:rPr lang="ru-RU" b="1" dirty="0"/>
              <a:t>Две столицы) к учебнику </a:t>
            </a:r>
            <a:r>
              <a:rPr lang="en-US" b="1" dirty="0"/>
              <a:t>Rainbow English 6 </a:t>
            </a:r>
            <a:endParaRPr lang="ru-RU" b="1"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38398" y="2492896"/>
            <a:ext cx="7067204" cy="3815829"/>
          </a:xfrm>
        </p:spPr>
      </p:pic>
    </p:spTree>
    <p:extLst>
      <p:ext uri="{BB962C8B-B14F-4D97-AF65-F5344CB8AC3E}">
        <p14:creationId xmlns:p14="http://schemas.microsoft.com/office/powerpoint/2010/main" val="255824890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98178"/>
          </a:xfrm>
        </p:spPr>
        <p:txBody>
          <a:bodyPr>
            <a:noAutofit/>
          </a:bodyPr>
          <a:lstStyle/>
          <a:p>
            <a:r>
              <a:rPr lang="en-US" sz="3200" b="1" dirty="0" smtClean="0"/>
              <a:t>Kremlin</a:t>
            </a:r>
            <a:r>
              <a:rPr lang="ru-RU" sz="3200" b="1" dirty="0" smtClean="0"/>
              <a:t>.</a:t>
            </a:r>
            <a:r>
              <a:rPr lang="en-US" sz="3200" dirty="0" smtClean="0"/>
              <a:t> </a:t>
            </a:r>
            <a:r>
              <a:rPr lang="en-US" sz="3200" dirty="0"/>
              <a:t>Moscow Kremlin is situated at the heart of Moscow and serves as the official residence of President.</a:t>
            </a:r>
            <a:endParaRPr lang="ru-RU" sz="32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03960" y="2270442"/>
            <a:ext cx="6736080" cy="3368040"/>
          </a:xfrm>
        </p:spPr>
      </p:pic>
    </p:spTree>
    <p:extLst>
      <p:ext uri="{BB962C8B-B14F-4D97-AF65-F5344CB8AC3E}">
        <p14:creationId xmlns:p14="http://schemas.microsoft.com/office/powerpoint/2010/main" val="105881347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02234"/>
          </a:xfrm>
        </p:spPr>
        <p:txBody>
          <a:bodyPr>
            <a:normAutofit fontScale="90000"/>
          </a:bodyPr>
          <a:lstStyle/>
          <a:p>
            <a:r>
              <a:rPr lang="en-US" sz="3200" b="1" dirty="0"/>
              <a:t>Bolshoy </a:t>
            </a:r>
            <a:r>
              <a:rPr lang="en-US" sz="3200" b="1" dirty="0" smtClean="0"/>
              <a:t>Theatre</a:t>
            </a:r>
            <a:r>
              <a:rPr lang="ru-RU" sz="3200" b="1" dirty="0" smtClean="0"/>
              <a:t>.</a:t>
            </a:r>
            <a:r>
              <a:rPr lang="en-US" sz="3200" b="1" dirty="0" smtClean="0"/>
              <a:t> </a:t>
            </a:r>
            <a:r>
              <a:rPr lang="en-US" sz="3200" dirty="0"/>
              <a:t>The oldest theatre of opera and ballet in our country is the Bolshoy Theatre. The best ballet performances and Russian and foreign operas are performed in this theatre.</a:t>
            </a:r>
            <a:endParaRPr lang="ru-RU" sz="32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9632" y="2564904"/>
            <a:ext cx="6552728" cy="4032448"/>
          </a:xfrm>
        </p:spPr>
      </p:pic>
    </p:spTree>
    <p:extLst>
      <p:ext uri="{BB962C8B-B14F-4D97-AF65-F5344CB8AC3E}">
        <p14:creationId xmlns:p14="http://schemas.microsoft.com/office/powerpoint/2010/main" val="305781684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628800"/>
            <a:ext cx="8229600" cy="2304256"/>
          </a:xfrm>
        </p:spPr>
        <p:txBody>
          <a:bodyPr>
            <a:normAutofit/>
          </a:bodyPr>
          <a:lstStyle/>
          <a:p>
            <a:r>
              <a:rPr lang="en-US" b="1" dirty="0"/>
              <a:t>Thank you for the attention</a:t>
            </a:r>
            <a:endParaRPr lang="ru-RU" b="1" dirty="0"/>
          </a:p>
        </p:txBody>
      </p:sp>
    </p:spTree>
    <p:extLst>
      <p:ext uri="{BB962C8B-B14F-4D97-AF65-F5344CB8AC3E}">
        <p14:creationId xmlns:p14="http://schemas.microsoft.com/office/powerpoint/2010/main" val="47308440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a:t>Welcome to St. Petersburg!</a:t>
            </a:r>
            <a:endParaRPr lang="ru-RU" b="1"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608" y="1556792"/>
            <a:ext cx="6952042" cy="4525963"/>
          </a:xfrm>
        </p:spPr>
      </p:pic>
    </p:spTree>
    <p:extLst>
      <p:ext uri="{BB962C8B-B14F-4D97-AF65-F5344CB8AC3E}">
        <p14:creationId xmlns:p14="http://schemas.microsoft.com/office/powerpoint/2010/main" val="211100961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434282"/>
          </a:xfrm>
        </p:spPr>
        <p:txBody>
          <a:bodyPr>
            <a:normAutofit fontScale="90000"/>
          </a:bodyPr>
          <a:lstStyle/>
          <a:p>
            <a:r>
              <a:rPr lang="en-US" sz="3600" b="1" dirty="0"/>
              <a:t>Nevsky </a:t>
            </a:r>
            <a:r>
              <a:rPr lang="en-US" sz="3600" b="1" dirty="0" smtClean="0"/>
              <a:t>Prospekt</a:t>
            </a:r>
            <a:r>
              <a:rPr lang="ru-RU" sz="3600" b="1" dirty="0" smtClean="0"/>
              <a:t>.</a:t>
            </a:r>
            <a:r>
              <a:rPr lang="en-US" sz="3600" b="1" dirty="0" smtClean="0"/>
              <a:t> </a:t>
            </a:r>
            <a:r>
              <a:rPr lang="en-US" sz="3600" dirty="0"/>
              <a:t>Nevsky Prospekt is the most famous street in St . Petersburg - and probably in all of Russia, where every building is an architectural masterpiece and every step is rich in the history of the city</a:t>
            </a:r>
            <a:r>
              <a:rPr lang="en-US" dirty="0"/>
              <a:t>.</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47663" y="3140968"/>
            <a:ext cx="5976665" cy="3167757"/>
          </a:xfrm>
        </p:spPr>
      </p:pic>
    </p:spTree>
    <p:extLst>
      <p:ext uri="{BB962C8B-B14F-4D97-AF65-F5344CB8AC3E}">
        <p14:creationId xmlns:p14="http://schemas.microsoft.com/office/powerpoint/2010/main" val="131153184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02234"/>
          </a:xfrm>
        </p:spPr>
        <p:txBody>
          <a:bodyPr>
            <a:noAutofit/>
          </a:bodyPr>
          <a:lstStyle/>
          <a:p>
            <a:r>
              <a:rPr lang="en-US" sz="3200" b="1" dirty="0"/>
              <a:t>Anichkov </a:t>
            </a:r>
            <a:r>
              <a:rPr lang="en-US" sz="3200" b="1" dirty="0" smtClean="0"/>
              <a:t>Bridge</a:t>
            </a:r>
            <a:r>
              <a:rPr lang="ru-RU" sz="3200" b="1" dirty="0" smtClean="0"/>
              <a:t>.</a:t>
            </a:r>
            <a:r>
              <a:rPr lang="en-US" sz="3200" dirty="0" smtClean="0"/>
              <a:t> </a:t>
            </a:r>
            <a:r>
              <a:rPr lang="en-US" sz="3200" dirty="0"/>
              <a:t>Anichkov Bridge is one of the interesting sights on Nevsky prospekt . It has the famous sculptures - the Horse Tamers - that crown its four corners .</a:t>
            </a:r>
            <a:endParaRPr lang="ru-RU" sz="3200" dirty="0"/>
          </a:p>
        </p:txBody>
      </p:sp>
      <p:pic>
        <p:nvPicPr>
          <p:cNvPr id="10" name="Объект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0606" y="2132856"/>
            <a:ext cx="7062787" cy="4175869"/>
          </a:xfrm>
        </p:spPr>
      </p:pic>
    </p:spTree>
    <p:extLst>
      <p:ext uri="{BB962C8B-B14F-4D97-AF65-F5344CB8AC3E}">
        <p14:creationId xmlns:p14="http://schemas.microsoft.com/office/powerpoint/2010/main" val="43068157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02234"/>
          </a:xfrm>
        </p:spPr>
        <p:txBody>
          <a:bodyPr>
            <a:noAutofit/>
          </a:bodyPr>
          <a:lstStyle/>
          <a:p>
            <a:r>
              <a:rPr lang="en-US" sz="3200" b="1" dirty="0"/>
              <a:t>The Winter </a:t>
            </a:r>
            <a:r>
              <a:rPr lang="en-US" sz="3200" b="1" dirty="0" smtClean="0"/>
              <a:t>Palace</a:t>
            </a:r>
            <a:r>
              <a:rPr lang="ru-RU" sz="3200" b="1" dirty="0" smtClean="0"/>
              <a:t>.</a:t>
            </a:r>
            <a:r>
              <a:rPr lang="en-US" sz="3200" b="1" dirty="0" smtClean="0"/>
              <a:t> </a:t>
            </a:r>
            <a:r>
              <a:rPr lang="en-US" sz="3200" dirty="0"/>
              <a:t>The most beautiful building in the Palace Square is the Winter Palace . This majestic building takes up 9 hectares of land and contains approximately fifteen hundred rooms.</a:t>
            </a:r>
            <a:endParaRPr lang="ru-RU" sz="3200" dirty="0"/>
          </a:p>
        </p:txBody>
      </p:sp>
      <p:pic>
        <p:nvPicPr>
          <p:cNvPr id="8" name="Объект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15616" y="2780928"/>
            <a:ext cx="6624736" cy="3528392"/>
          </a:xfrm>
        </p:spPr>
      </p:pic>
    </p:spTree>
    <p:extLst>
      <p:ext uri="{BB962C8B-B14F-4D97-AF65-F5344CB8AC3E}">
        <p14:creationId xmlns:p14="http://schemas.microsoft.com/office/powerpoint/2010/main" val="160264669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08720"/>
            <a:ext cx="8229600" cy="1584176"/>
          </a:xfrm>
        </p:spPr>
        <p:txBody>
          <a:bodyPr>
            <a:noAutofit/>
          </a:bodyPr>
          <a:lstStyle/>
          <a:p>
            <a:r>
              <a:rPr lang="en-US" sz="3200" b="1" dirty="0"/>
              <a:t>Summer </a:t>
            </a:r>
            <a:r>
              <a:rPr lang="en-US" sz="3200" b="1" dirty="0" smtClean="0"/>
              <a:t>Garden</a:t>
            </a:r>
            <a:r>
              <a:rPr lang="ru-RU" sz="3200" b="1" dirty="0" smtClean="0"/>
              <a:t>.</a:t>
            </a:r>
            <a:r>
              <a:rPr lang="en-US" sz="3200" b="1" dirty="0" smtClean="0"/>
              <a:t> </a:t>
            </a:r>
            <a:r>
              <a:rPr lang="en-US" sz="3200" dirty="0"/>
              <a:t>The oldest park in St. Petersburg, the Summer Garden was laid out in 1704 by order of Peter the Great around his first summer residence . Peter also drew up the original plan for the garden, which is home to Russia's oldest collection of park sculptures.</a:t>
            </a:r>
            <a:endParaRPr lang="ru-RU" sz="3200" dirty="0"/>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91680" y="3573016"/>
            <a:ext cx="5616624" cy="3024336"/>
          </a:xfrm>
        </p:spPr>
      </p:pic>
    </p:spTree>
    <p:extLst>
      <p:ext uri="{BB962C8B-B14F-4D97-AF65-F5344CB8AC3E}">
        <p14:creationId xmlns:p14="http://schemas.microsoft.com/office/powerpoint/2010/main" val="155364143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74242"/>
          </a:xfrm>
        </p:spPr>
        <p:txBody>
          <a:bodyPr>
            <a:normAutofit/>
          </a:bodyPr>
          <a:lstStyle/>
          <a:p>
            <a:r>
              <a:rPr lang="en-US" sz="3200" b="1" dirty="0"/>
              <a:t>State Russian </a:t>
            </a:r>
            <a:r>
              <a:rPr lang="en-US" sz="3200" b="1" dirty="0" smtClean="0"/>
              <a:t>Museum</a:t>
            </a:r>
            <a:r>
              <a:rPr lang="ru-RU" sz="3200" b="1" dirty="0" smtClean="0"/>
              <a:t>.</a:t>
            </a:r>
            <a:r>
              <a:rPr lang="en-US" sz="3200" b="1" dirty="0" smtClean="0"/>
              <a:t> </a:t>
            </a:r>
            <a:r>
              <a:rPr lang="en-US" sz="3200" dirty="0"/>
              <a:t>The Russian Museum displays its vast collections in some of St. Petersburg's most beautiful buildings.</a:t>
            </a:r>
            <a:endParaRPr lang="ru-RU" sz="3200" dirty="0"/>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33600" y="2339022"/>
            <a:ext cx="4876800" cy="3230880"/>
          </a:xfrm>
        </p:spPr>
      </p:pic>
    </p:spTree>
    <p:extLst>
      <p:ext uri="{BB962C8B-B14F-4D97-AF65-F5344CB8AC3E}">
        <p14:creationId xmlns:p14="http://schemas.microsoft.com/office/powerpoint/2010/main" val="43352706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26170"/>
          </a:xfrm>
        </p:spPr>
        <p:txBody>
          <a:bodyPr>
            <a:normAutofit fontScale="90000"/>
          </a:bodyPr>
          <a:lstStyle/>
          <a:p>
            <a:r>
              <a:rPr lang="en-US" b="1" dirty="0"/>
              <a:t>Welcome to Moscow! Moscow is the capital of the Russian Federation.</a:t>
            </a:r>
            <a:endParaRPr lang="ru-RU" b="1"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6800" y="2201862"/>
            <a:ext cx="7010400" cy="3505200"/>
          </a:xfrm>
        </p:spPr>
      </p:pic>
    </p:spTree>
    <p:extLst>
      <p:ext uri="{BB962C8B-B14F-4D97-AF65-F5344CB8AC3E}">
        <p14:creationId xmlns:p14="http://schemas.microsoft.com/office/powerpoint/2010/main" val="178385658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2088232"/>
          </a:xfrm>
        </p:spPr>
        <p:txBody>
          <a:bodyPr>
            <a:normAutofit fontScale="90000"/>
          </a:bodyPr>
          <a:lstStyle/>
          <a:p>
            <a:r>
              <a:rPr lang="en-US" sz="3200" b="1" dirty="0"/>
              <a:t>Red </a:t>
            </a:r>
            <a:r>
              <a:rPr lang="en-US" sz="3200" b="1" dirty="0" smtClean="0"/>
              <a:t>Square</a:t>
            </a:r>
            <a:r>
              <a:rPr lang="ru-RU" sz="3200" b="1" dirty="0" smtClean="0"/>
              <a:t>.</a:t>
            </a:r>
            <a:r>
              <a:rPr lang="en-US" sz="3200" dirty="0" smtClean="0"/>
              <a:t> </a:t>
            </a:r>
            <a:r>
              <a:rPr lang="en-US" sz="3200" dirty="0"/>
              <a:t>Red Square is the most popular place of interest in Moscow. It is the central square of Russian capital. Red Square is used for military parades and serves as a venue for concerts of famous performers .</a:t>
            </a:r>
            <a:endParaRPr lang="ru-RU" sz="32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608" y="2852936"/>
            <a:ext cx="6768752" cy="3384376"/>
          </a:xfrm>
        </p:spPr>
      </p:pic>
    </p:spTree>
    <p:extLst>
      <p:ext uri="{BB962C8B-B14F-4D97-AF65-F5344CB8AC3E}">
        <p14:creationId xmlns:p14="http://schemas.microsoft.com/office/powerpoint/2010/main" val="341353816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54</TotalTime>
  <Words>314</Words>
  <Application>Microsoft Office PowerPoint</Application>
  <PresentationFormat>Экран (4:3)</PresentationFormat>
  <Paragraphs>12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Апекс</vt:lpstr>
      <vt:lpstr>Тема урока: “Two capitals” (Две столицы) к учебнику Rainbow English 6 </vt:lpstr>
      <vt:lpstr>Welcome to St. Petersburg!</vt:lpstr>
      <vt:lpstr>Nevsky Prospekt. Nevsky Prospekt is the most famous street in St . Petersburg - and probably in all of Russia, where every building is an architectural masterpiece and every step is rich in the history of the city.</vt:lpstr>
      <vt:lpstr>Anichkov Bridge. Anichkov Bridge is one of the interesting sights on Nevsky prospekt . It has the famous sculptures - the Horse Tamers - that crown its four corners .</vt:lpstr>
      <vt:lpstr>The Winter Palace. The most beautiful building in the Palace Square is the Winter Palace . This majestic building takes up 9 hectares of land and contains approximately fifteen hundred rooms.</vt:lpstr>
      <vt:lpstr>Summer Garden. The oldest park in St. Petersburg, the Summer Garden was laid out in 1704 by order of Peter the Great around his first summer residence . Peter also drew up the original plan for the garden, which is home to Russia's oldest collection of park sculptures.</vt:lpstr>
      <vt:lpstr>State Russian Museum. The Russian Museum displays its vast collections in some of St. Petersburg's most beautiful buildings.</vt:lpstr>
      <vt:lpstr>Welcome to Moscow! Moscow is the capital of the Russian Federation.</vt:lpstr>
      <vt:lpstr>Red Square. Red Square is the most popular place of interest in Moscow. It is the central square of Russian capital. Red Square is used for military parades and serves as a venue for concerts of famous performers .</vt:lpstr>
      <vt:lpstr>Kremlin. Moscow Kremlin is situated at the heart of Moscow and serves as the official residence of President.</vt:lpstr>
      <vt:lpstr>Bolshoy Theatre. The oldest theatre of opera and ballet in our country is the Bolshoy Theatre. The best ballet performances and Russian and foreign operas are performed in this theatre.</vt:lpstr>
      <vt:lpstr>Thank you for the attention</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урока: “Two capitals” (Две столицы) к учебнику Rainbow English 6 </dc:title>
  <dc:creator>БорЯна</dc:creator>
  <cp:lastModifiedBy>БорЯна</cp:lastModifiedBy>
  <cp:revision>8</cp:revision>
  <dcterms:created xsi:type="dcterms:W3CDTF">2021-09-02T13:43:47Z</dcterms:created>
  <dcterms:modified xsi:type="dcterms:W3CDTF">2021-10-16T16:03:06Z</dcterms:modified>
</cp:coreProperties>
</file>