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2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105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39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7035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018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3201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73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333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177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327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037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91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579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815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141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369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44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343C5-7B7E-4B99-91EE-289DE0845B2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4E5E1F-8B8D-46A7-85CC-ABC7418A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28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54652" y="521933"/>
            <a:ext cx="6040146" cy="9962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Рисуем Победу!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77633" y="2922832"/>
            <a:ext cx="5044596" cy="2687133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chemeClr val="tx1"/>
                </a:solidFill>
              </a:rPr>
              <a:t>Воспитатель: </a:t>
            </a:r>
            <a:r>
              <a:rPr lang="ru-RU" sz="2000" dirty="0" err="1" smtClean="0">
                <a:solidFill>
                  <a:schemeClr val="tx1"/>
                </a:solidFill>
              </a:rPr>
              <a:t>Есенбекова</a:t>
            </a:r>
            <a:r>
              <a:rPr lang="ru-RU" sz="2000" dirty="0" smtClean="0">
                <a:solidFill>
                  <a:schemeClr val="tx1"/>
                </a:solidFill>
              </a:rPr>
              <a:t> Юлия Валентиновна</a:t>
            </a: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МАДОУ </a:t>
            </a:r>
            <a:r>
              <a:rPr lang="ru-RU" sz="2000" dirty="0">
                <a:solidFill>
                  <a:schemeClr val="tx1"/>
                </a:solidFill>
              </a:rPr>
              <a:t>"Детский сад </a:t>
            </a:r>
            <a:r>
              <a:rPr lang="ru-RU" sz="2000" dirty="0" smtClean="0">
                <a:solidFill>
                  <a:schemeClr val="tx1"/>
                </a:solidFill>
              </a:rPr>
              <a:t>№°</a:t>
            </a:r>
            <a:r>
              <a:rPr lang="ru-RU" sz="2000" dirty="0">
                <a:solidFill>
                  <a:schemeClr val="tx1"/>
                </a:solidFill>
              </a:rPr>
              <a:t>26" (Муниципальное автономное дошкольное образовательное учреждение)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33" y="2338746"/>
            <a:ext cx="4983892" cy="345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2744" y="691978"/>
            <a:ext cx="9119287" cy="44484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Детское творчество к Дню Победы!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34033" y="2025059"/>
            <a:ext cx="3457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Балбеков</a:t>
            </a:r>
            <a:r>
              <a:rPr lang="ru-RU" sz="2400" dirty="0" smtClean="0"/>
              <a:t> Тимур, 5 лет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387" y="3216142"/>
            <a:ext cx="5398975" cy="30354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744" y="1679905"/>
            <a:ext cx="3357564" cy="457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04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2744" y="691978"/>
            <a:ext cx="9119287" cy="44484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Детское творчество к Дню Победы!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67252" y="2983077"/>
            <a:ext cx="4030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Манькова</a:t>
            </a:r>
            <a:r>
              <a:rPr lang="ru-RU" sz="2400" dirty="0" smtClean="0"/>
              <a:t> Анастасия, 5 лет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13" y="1698169"/>
            <a:ext cx="6106887" cy="458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114" y="5851807"/>
            <a:ext cx="9119287" cy="444843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9 Мая — праздник великий!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Никто не забыт и ничто не забыто!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Живым ветеранам — низкий поклон!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А тех, что ушли — не забудем имен!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Они ушли, оставив память,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Оставив честь нам и свободу,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Осталось красное их знамя,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Перенесенное сквозь годы!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Великий подвиг сохраним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Мы в наших душах и сердцах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И об ушедших помолчим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Мы со слезами на глазах!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71" y="385707"/>
            <a:ext cx="4433207" cy="591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45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8540" y="274797"/>
            <a:ext cx="9119287" cy="1035019"/>
          </a:xfrm>
        </p:spPr>
        <p:txBody>
          <a:bodyPr/>
          <a:lstStyle/>
          <a:p>
            <a:pPr algn="l"/>
            <a:r>
              <a:rPr lang="ru-RU" sz="2800" b="1" smtClean="0">
                <a:solidFill>
                  <a:schemeClr val="accent2">
                    <a:lumMod val="75000"/>
                  </a:schemeClr>
                </a:solidFill>
              </a:rPr>
              <a:t>Оформление пространственной развивающей среды в подготовительной группе «День Победы» 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248" y="1556952"/>
            <a:ext cx="3978876" cy="49515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446" y="1556952"/>
            <a:ext cx="3911381" cy="495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10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1004" y="271848"/>
            <a:ext cx="9119287" cy="44484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Оформление группы «Этот День Победы»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42" y="1007074"/>
            <a:ext cx="9102812" cy="554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3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5718" y="617837"/>
            <a:ext cx="9119287" cy="44484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Оформление группы «Этот День Победы»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55" y="1955456"/>
            <a:ext cx="5515234" cy="40591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378" y="1955456"/>
            <a:ext cx="5511114" cy="405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4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2744" y="691978"/>
            <a:ext cx="9119287" cy="44484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Оформление группы «Этот День Победы»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43" y="2038866"/>
            <a:ext cx="5474045" cy="38923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664" y="2038866"/>
            <a:ext cx="5595627" cy="389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36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2744" y="691978"/>
            <a:ext cx="9119287" cy="44484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Оформление группы «Этот День Победы»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44" y="1723769"/>
            <a:ext cx="5626443" cy="42198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83087" y="1973283"/>
            <a:ext cx="564968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111111"/>
                </a:solidFill>
                <a:effectLst/>
              </a:rPr>
              <a:t>9 мая – это праздник Победы в Великой Отечественной войне. В этот праздничный день мы с уважением и благодарностью вспоминаем своих родственников и всех тех, кто участвовал в сражениях в Великой Отечественной войне, наших ветеранов.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370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2744" y="691978"/>
            <a:ext cx="9119287" cy="44484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Детское творчество к Дню Победы!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72" y="1583870"/>
            <a:ext cx="6291943" cy="471895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67252" y="2983077"/>
            <a:ext cx="3475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Мазилкин</a:t>
            </a:r>
            <a:r>
              <a:rPr lang="ru-RU" sz="2400" dirty="0" smtClean="0"/>
              <a:t> Артём, 5 лет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1923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2744" y="691978"/>
            <a:ext cx="9119287" cy="44484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Детское творчество к Дню Победы!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67252" y="2983077"/>
            <a:ext cx="3603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Горшкова Мария, 5 лет.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21" y="1588945"/>
            <a:ext cx="6247359" cy="448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2744" y="691978"/>
            <a:ext cx="9119287" cy="44484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Детское творчество к Дню Победы!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67252" y="2983077"/>
            <a:ext cx="3457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Обыденнов</a:t>
            </a:r>
            <a:r>
              <a:rPr lang="ru-RU" sz="2400" dirty="0" smtClean="0"/>
              <a:t> Егор, 5 лет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44" y="1506071"/>
            <a:ext cx="6294508" cy="473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32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163</Words>
  <Application>Microsoft Office PowerPoint</Application>
  <PresentationFormat>Широкоэкранный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Грань</vt:lpstr>
      <vt:lpstr>Рисуем Победу!</vt:lpstr>
      <vt:lpstr>Оформление пространственной развивающей среды в подготовительной группе «День Победы» </vt:lpstr>
      <vt:lpstr>Оформление группы «Этот День Победы»</vt:lpstr>
      <vt:lpstr>Оформление группы «Этот День Победы»</vt:lpstr>
      <vt:lpstr>Оформление группы «Этот День Победы»</vt:lpstr>
      <vt:lpstr>Оформление группы «Этот День Победы»</vt:lpstr>
      <vt:lpstr>Детское творчество к Дню Победы!</vt:lpstr>
      <vt:lpstr>Детское творчество к Дню Победы!</vt:lpstr>
      <vt:lpstr>Детское творчество к Дню Победы!</vt:lpstr>
      <vt:lpstr>Детское творчество к Дню Победы!</vt:lpstr>
      <vt:lpstr>Детское творчество к Дню Победы!</vt:lpstr>
      <vt:lpstr>9 Мая — праздник великий! Никто не забыт и ничто не забыто! Живым ветеранам — низкий поклон! А тех, что ушли — не забудем имен!  Они ушли, оставив память, Оставив честь нам и свободу, Осталось красное их знамя, Перенесенное сквозь годы!  Великий подвиг сохраним Мы в наших душах и сердцах И об ушедших помолчим Мы со слезами на глазах!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Победу!</dc:title>
  <dc:creator>Admin</dc:creator>
  <cp:lastModifiedBy>Admin</cp:lastModifiedBy>
  <cp:revision>8</cp:revision>
  <dcterms:created xsi:type="dcterms:W3CDTF">2023-04-27T19:04:01Z</dcterms:created>
  <dcterms:modified xsi:type="dcterms:W3CDTF">2023-04-27T20:23:25Z</dcterms:modified>
</cp:coreProperties>
</file>