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5" r:id="rId6"/>
    <p:sldId id="269" r:id="rId7"/>
    <p:sldId id="270" r:id="rId8"/>
    <p:sldId id="264" r:id="rId9"/>
    <p:sldId id="268" r:id="rId10"/>
    <p:sldId id="267" r:id="rId11"/>
    <p:sldId id="25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555F14-0217-F3AC-18FC-0158DA67A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3DA99D6-6784-331F-7982-AD1CCBE176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2A14FF-4571-F211-1170-A13128AED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B80E4-ADAA-462F-894B-A6D7E0E7F024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F0A829-5E07-9A13-AFB9-02699C8AF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DF83A4-9D34-1C72-7ABF-6962358FD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2A44-1773-4558-B9ED-760ABB182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65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351690-895C-D22B-9DA7-25D1131D5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890464C-22FE-ED25-2AB6-67ED3CAD18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60FF7C-80DC-C85C-0D42-D67864A2A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B80E4-ADAA-462F-894B-A6D7E0E7F024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77EB71-B46F-AC3A-ADD1-AF4DE79D5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8DEE91-9B31-9893-9517-C3766B933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2A44-1773-4558-B9ED-760ABB182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3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EAF28F2-00CB-A77F-5F7C-4B655A97D7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39D3180-CF99-01D5-423E-DD08DA10E6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454B33-F410-5650-3D29-80E67767A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B80E4-ADAA-462F-894B-A6D7E0E7F024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0A437C-6957-3DDD-EBD0-EFAC59B50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158E0A-E9A1-E7E0-DACE-98FB03E77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2A44-1773-4558-B9ED-760ABB182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206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D689E5-CC2D-2483-449E-F87013C3F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4A4839-35DF-2804-30C0-3A58FEAB17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2205F6-C9C6-C59E-9DA5-E93B77C3A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B80E4-ADAA-462F-894B-A6D7E0E7F024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7AAA9A-DD20-A862-833F-DC4DD9BFE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0EF800D-74CD-3467-A9D1-15B1BE284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2A44-1773-4558-B9ED-760ABB182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814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F74BF1-9709-42F5-B6D9-2082D0EE2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4B964A0-FB6F-537E-D58C-26FECE9FB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DE50D2-6F3A-CBF2-C98A-ECC2E25D9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B80E4-ADAA-462F-894B-A6D7E0E7F024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FFB2E4-2F62-F37D-3957-BA49F54B4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05539D-F1B4-F23E-BC56-E70369349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2A44-1773-4558-B9ED-760ABB182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805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074BF8-B3EB-74FB-3CE0-835F7B6A6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A1F16D-9436-E856-9998-20DCF4E4CB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791F58-3A1F-44D5-0CFE-5240E67CFD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D5240E7-F2F1-AEF4-C2E9-0EC15729D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B80E4-ADAA-462F-894B-A6D7E0E7F024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66DDB22-6BAC-1206-0DAA-A067DD521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E1C664E-374D-A219-D1B9-B7AF43815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2A44-1773-4558-B9ED-760ABB182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576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7D35B5-918E-47DB-8212-D65EAD947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63D8BB6-B7E8-BDBC-CDE1-C9ED6FDEB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D852576-A51E-2D18-B096-6F0EF584B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87D5FBD-41FE-BB80-9C69-46584B1A10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F7CD473-48D2-33CF-BE9C-44339C857E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0A3B102-D836-00A0-F51B-30D56850F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B80E4-ADAA-462F-894B-A6D7E0E7F024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36388B7-877E-B1DC-4350-EB4A3F64F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4DAF7F3-9F91-6876-05D2-A92AC9556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2A44-1773-4558-B9ED-760ABB182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858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8AE7EE-32C6-67A1-8D36-EC14E0154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0A06AF6-16B8-0ED6-3411-A8C43113C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B80E4-ADAA-462F-894B-A6D7E0E7F024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1832521-410F-CC5D-C08B-D0965A940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B5A667B-79B6-7E8E-0262-89982728A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2A44-1773-4558-B9ED-760ABB182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422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77BA0AF-4028-2D2A-1CE9-E11591DFB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B80E4-ADAA-462F-894B-A6D7E0E7F024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A560918-490F-C008-214E-ABBD9C909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87DBCD-1A0C-2907-D935-0F4A7574F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2A44-1773-4558-B9ED-760ABB182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27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374DA6-6978-980D-6AD9-1CCBC102F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DCF408-7785-7288-4FCA-E57D471DE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8AA6795-7ACA-623C-AC3A-3CB2FF4FF9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DDAA7CB-D880-BE77-DC2B-596435328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B80E4-ADAA-462F-894B-A6D7E0E7F024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E21D7F-0AE1-2DFD-8700-F639899D9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AD6E66-C532-1477-68BF-999387198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2A44-1773-4558-B9ED-760ABB182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032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48F1D9-084A-87DF-E290-5C4B28B39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59CFA0A-95BD-8074-08E5-7721B6724C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32EA589-AA4B-EECE-12DE-F95FA74FA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81E8F74-9DE1-10CE-8C98-7F6CF7004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B80E4-ADAA-462F-894B-A6D7E0E7F024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B9EBCF3-ED8E-C6D7-EDF7-B87CFDCCA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B84691A-FA4E-38EC-E714-F63B03D16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2A44-1773-4558-B9ED-760ABB182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170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74C831-1E90-BEB7-340C-0708DD2DF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77D2AB-0103-6CDA-F4AD-79A8931AA7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23FB56-E8A6-D71A-CF51-747AD8BE20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B80E4-ADAA-462F-894B-A6D7E0E7F024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137415-602B-D56F-51E9-FEBD43E1EA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42C848-52AF-15CC-8A41-A0DB1D6FC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02A44-1773-4558-B9ED-760ABB182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70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5AF164-6F9F-B859-CE94-0E96379AE1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/>
              <a:t>Муниципальное автономное детское образовательное учреждение №37 «Дружная семейка»</a:t>
            </a:r>
            <a:br>
              <a:rPr lang="ru-RU" sz="3100" dirty="0"/>
            </a:br>
            <a:br>
              <a:rPr lang="ru-RU" sz="4000" dirty="0"/>
            </a:br>
            <a:br>
              <a:rPr lang="ru-RU" sz="4000" dirty="0"/>
            </a:br>
            <a:r>
              <a:rPr lang="ru-RU" dirty="0"/>
              <a:t>Москва-столица России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3463D2F-7A7B-EA6B-5F4B-75EC686699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84208"/>
            <a:ext cx="9144000" cy="251811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                                                              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algn="r"/>
            <a:r>
              <a:rPr lang="ru-RU" dirty="0"/>
              <a:t>Подготовила воспитатель:</a:t>
            </a:r>
          </a:p>
          <a:p>
            <a:pPr algn="r"/>
            <a:r>
              <a:rPr lang="ru-RU" dirty="0"/>
              <a:t>                                       Васильева И.А.</a:t>
            </a:r>
          </a:p>
        </p:txBody>
      </p:sp>
    </p:spTree>
    <p:extLst>
      <p:ext uri="{BB962C8B-B14F-4D97-AF65-F5344CB8AC3E}">
        <p14:creationId xmlns:p14="http://schemas.microsoft.com/office/powerpoint/2010/main" val="1585525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97ECFA54-C3A3-2429-92C5-CC9BE098E3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0"/>
          <a:stretch/>
        </p:blipFill>
        <p:spPr bwMode="auto">
          <a:xfrm>
            <a:off x="3058478" y="302859"/>
            <a:ext cx="5396206" cy="6555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814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Царь-пушка на территории Кремля">
            <a:extLst>
              <a:ext uri="{FF2B5EF4-FFF2-40B4-BE49-F238E27FC236}">
                <a16:creationId xmlns:a16="http://schemas.microsoft.com/office/drawing/2014/main" id="{34D3FB30-44C7-C5D3-A3FB-CCBAD54A5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2888"/>
            <a:ext cx="11292840" cy="6352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485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Московский Кремль сейчас">
            <a:extLst>
              <a:ext uri="{FF2B5EF4-FFF2-40B4-BE49-F238E27FC236}">
                <a16:creationId xmlns:a16="http://schemas.microsoft.com/office/drawing/2014/main" id="{69650A36-3F2B-47C8-8CBE-A41DC72E81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5" b="12215"/>
          <a:stretch/>
        </p:blipFill>
        <p:spPr bwMode="auto">
          <a:xfrm>
            <a:off x="577063" y="319679"/>
            <a:ext cx="11037873" cy="653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485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московский кремль история создания">
            <a:extLst>
              <a:ext uri="{FF2B5EF4-FFF2-40B4-BE49-F238E27FC236}">
                <a16:creationId xmlns:a16="http://schemas.microsoft.com/office/drawing/2014/main" id="{3DEF8E50-B6CB-F20E-7756-F6DC8AFAD8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3" b="5280"/>
          <a:stretch/>
        </p:blipFill>
        <p:spPr bwMode="auto">
          <a:xfrm>
            <a:off x="487366" y="191490"/>
            <a:ext cx="11217268" cy="647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018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московский кремль история создания">
            <a:extLst>
              <a:ext uri="{FF2B5EF4-FFF2-40B4-BE49-F238E27FC236}">
                <a16:creationId xmlns:a16="http://schemas.microsoft.com/office/drawing/2014/main" id="{EAD8C8D6-F269-7069-79AA-8DB1177D3C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21"/>
          <a:stretch/>
        </p:blipFill>
        <p:spPr bwMode="auto">
          <a:xfrm>
            <a:off x="309489" y="214225"/>
            <a:ext cx="11240085" cy="642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532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Московский Кремль в наше время ">
            <a:extLst>
              <a:ext uri="{FF2B5EF4-FFF2-40B4-BE49-F238E27FC236}">
                <a16:creationId xmlns:a16="http://schemas.microsoft.com/office/drawing/2014/main" id="{81EB3C0F-257B-2FCA-C5DA-AD4CA6FFB0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6" t="16154" r="14341" b="25613"/>
          <a:stretch/>
        </p:blipFill>
        <p:spPr bwMode="auto">
          <a:xfrm>
            <a:off x="569741" y="154233"/>
            <a:ext cx="11052517" cy="654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565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Резиденция президента РФ">
            <a:extLst>
              <a:ext uri="{FF2B5EF4-FFF2-40B4-BE49-F238E27FC236}">
                <a16:creationId xmlns:a16="http://schemas.microsoft.com/office/drawing/2014/main" id="{079AA556-59C4-8610-E13F-F92A8F5391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3" b="1948"/>
          <a:stretch/>
        </p:blipFill>
        <p:spPr bwMode="auto">
          <a:xfrm>
            <a:off x="1228578" y="0"/>
            <a:ext cx="9734843" cy="682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6950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8172ADCE-ACD3-B37D-C0CF-D52FEABC9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58" y="1143221"/>
            <a:ext cx="2667000" cy="382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>
            <a:extLst>
              <a:ext uri="{FF2B5EF4-FFF2-40B4-BE49-F238E27FC236}">
                <a16:creationId xmlns:a16="http://schemas.microsoft.com/office/drawing/2014/main" id="{3F4F0720-8068-0F2D-5478-8C16969D4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183" y="1130703"/>
            <a:ext cx="2552700" cy="382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>
            <a:extLst>
              <a:ext uri="{FF2B5EF4-FFF2-40B4-BE49-F238E27FC236}">
                <a16:creationId xmlns:a16="http://schemas.microsoft.com/office/drawing/2014/main" id="{08DCEB05-D7F4-468F-1CDB-CD4350A1D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32" y="1130703"/>
            <a:ext cx="2667000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>
            <a:extLst>
              <a:ext uri="{FF2B5EF4-FFF2-40B4-BE49-F238E27FC236}">
                <a16:creationId xmlns:a16="http://schemas.microsoft.com/office/drawing/2014/main" id="{C2628ADD-0485-D163-65FA-6338E992F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1268" y="1065751"/>
            <a:ext cx="2366305" cy="389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570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>
            <a:extLst>
              <a:ext uri="{FF2B5EF4-FFF2-40B4-BE49-F238E27FC236}">
                <a16:creationId xmlns:a16="http://schemas.microsoft.com/office/drawing/2014/main" id="{E2110408-3869-D5E0-EA64-9481E7B56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6" y="366010"/>
            <a:ext cx="4213702" cy="638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03BC09D9-3A70-6EB5-3402-4D86FE5064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" r="4167"/>
          <a:stretch/>
        </p:blipFill>
        <p:spPr bwMode="auto">
          <a:xfrm>
            <a:off x="3910818" y="227030"/>
            <a:ext cx="7852546" cy="6403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998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Красная площадь Москв ва">
            <a:extLst>
              <a:ext uri="{FF2B5EF4-FFF2-40B4-BE49-F238E27FC236}">
                <a16:creationId xmlns:a16="http://schemas.microsoft.com/office/drawing/2014/main" id="{3375B046-AED0-E2FA-2704-27B4CB5CEF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8" t="14770" r="1873" b="13436"/>
          <a:stretch/>
        </p:blipFill>
        <p:spPr bwMode="auto">
          <a:xfrm>
            <a:off x="82943" y="219808"/>
            <a:ext cx="12026113" cy="641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2337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26</Words>
  <Application>Microsoft Office PowerPoint</Application>
  <PresentationFormat>Широкоэкранный</PresentationFormat>
  <Paragraphs>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Муниципальное автономное детское образовательное учреждение №37 «Дружная семейка»   Москва-столица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детское образовательное учреждение №37 «Дружная семейка»   Москва-столица России</dc:title>
  <dc:creator>Ivas_</dc:creator>
  <cp:lastModifiedBy>Ivas_</cp:lastModifiedBy>
  <cp:revision>1</cp:revision>
  <dcterms:created xsi:type="dcterms:W3CDTF">2023-05-16T13:45:37Z</dcterms:created>
  <dcterms:modified xsi:type="dcterms:W3CDTF">2023-05-16T15:17:07Z</dcterms:modified>
</cp:coreProperties>
</file>