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8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4b7415dfe9d90da51dee09ad26ad3b659a9d2d8a-922859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260" y="129890"/>
            <a:ext cx="8804496" cy="659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43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andia.ru/text/86/055/images/img2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53" y="64113"/>
            <a:ext cx="9675704" cy="657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592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ridus.ru/images/2018/2/21/723696/in_article_4e505d46b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487" y="126197"/>
            <a:ext cx="8901326" cy="660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89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prikol.ru/wp-content/uploads/2020/05/kartinki-gzhel-3-650x483.jpg">
            <a:extLst>
              <a:ext uri="{FF2B5EF4-FFF2-40B4-BE49-F238E27FC236}">
                <a16:creationId xmlns:a16="http://schemas.microsoft.com/office/drawing/2014/main" id="{4ABAD0A8-0714-406E-8ADB-DCA65875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209" y="118670"/>
            <a:ext cx="9537612" cy="662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324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Хохлома посуда, достойная царского стола, фото № 1">
            <a:extLst>
              <a:ext uri="{FF2B5EF4-FFF2-40B4-BE49-F238E27FC236}">
                <a16:creationId xmlns:a16="http://schemas.microsoft.com/office/drawing/2014/main" id="{01DE6D8C-ABDE-4934-A1E8-5C6BBE5D07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74" y="178319"/>
            <a:ext cx="9077051" cy="650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24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4b7415dfe9d90da51dee09ad26ad3b659a9d2d8a-922859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260" y="129890"/>
            <a:ext cx="8804496" cy="659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78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25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Ludmilka</cp:lastModifiedBy>
  <cp:revision>4</cp:revision>
  <dcterms:created xsi:type="dcterms:W3CDTF">2023-04-06T18:10:11Z</dcterms:created>
  <dcterms:modified xsi:type="dcterms:W3CDTF">2023-04-13T15:16:06Z</dcterms:modified>
</cp:coreProperties>
</file>