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8" r:id="rId3"/>
    <p:sldId id="263" r:id="rId4"/>
    <p:sldId id="262" r:id="rId5"/>
    <p:sldId id="257" r:id="rId6"/>
    <p:sldId id="261" r:id="rId7"/>
    <p:sldId id="260" r:id="rId8"/>
    <p:sldId id="259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8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01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1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01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625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397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75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80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922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265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54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47BFE-473F-4397-BF3B-15366BB308D2}" type="datetimeFigureOut">
              <a:rPr lang="ru-RU" smtClean="0"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472BF-8CE7-4C6B-90D2-CB39F6F5D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6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8605" y="1340768"/>
            <a:ext cx="62646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Писатели и поэты</a:t>
            </a:r>
          </a:p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 музыке </a:t>
            </a:r>
          </a:p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музыкантах</a:t>
            </a:r>
            <a:endParaRPr lang="ru-RU" sz="4400" b="1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4208" y="5229200"/>
            <a:ext cx="21351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Подготовлено учителем музыки МАОУ «Лицей № 36» </a:t>
            </a:r>
            <a:r>
              <a:rPr lang="ru-RU" sz="1400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Цах</a:t>
            </a:r>
            <a:r>
              <a:rPr lang="ru-RU" sz="1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И.В.</a:t>
            </a:r>
            <a:endParaRPr lang="ru-RU" sz="1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168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0"/>
            <a:ext cx="3646973" cy="51298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457"/>
            <a:ext cx="3563603" cy="522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19975" y="5445224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Вольфганг Амадей Моцарт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(1756-1791)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великий австрийский композитор</a:t>
            </a:r>
            <a:endParaRPr lang="ru-RU" sz="2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168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68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68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68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7824" y="6000750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Семья Моцартов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168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20" y="4192"/>
            <a:ext cx="7092280" cy="53105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5345585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Реквием</a:t>
            </a:r>
            <a:r>
              <a:rPr lang="ru-RU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(лат. </a:t>
            </a:r>
            <a:r>
              <a:rPr lang="ru-RU" sz="24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Requiem</a:t>
            </a:r>
            <a:r>
              <a:rPr lang="ru-RU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— заупокойная месса) — последнее, незавершённое произведение композитора Вольфганга Амадея </a:t>
            </a:r>
            <a:r>
              <a:rPr lang="ru-RU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Моцарта</a:t>
            </a:r>
            <a:endParaRPr lang="ru-RU" sz="2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168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68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6" t="5677" r="7764" b="3363"/>
          <a:stretch/>
        </p:blipFill>
        <p:spPr>
          <a:xfrm>
            <a:off x="971600" y="476672"/>
            <a:ext cx="7099951" cy="563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8816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4</cp:revision>
  <dcterms:created xsi:type="dcterms:W3CDTF">2023-05-20T10:30:29Z</dcterms:created>
  <dcterms:modified xsi:type="dcterms:W3CDTF">2023-05-20T11:21:09Z</dcterms:modified>
</cp:coreProperties>
</file>