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E9D9-341A-4A21-B103-7F8C9F25903F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F9A89-0DDE-42DE-9774-E7E2B355A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845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E9D9-341A-4A21-B103-7F8C9F25903F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F9A89-0DDE-42DE-9774-E7E2B355A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81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E9D9-341A-4A21-B103-7F8C9F25903F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F9A89-0DDE-42DE-9774-E7E2B355A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742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E9D9-341A-4A21-B103-7F8C9F25903F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F9A89-0DDE-42DE-9774-E7E2B355A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14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E9D9-341A-4A21-B103-7F8C9F25903F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F9A89-0DDE-42DE-9774-E7E2B355A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270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E9D9-341A-4A21-B103-7F8C9F25903F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F9A89-0DDE-42DE-9774-E7E2B355A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531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E9D9-341A-4A21-B103-7F8C9F25903F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F9A89-0DDE-42DE-9774-E7E2B355A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437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E9D9-341A-4A21-B103-7F8C9F25903F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F9A89-0DDE-42DE-9774-E7E2B355A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426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E9D9-341A-4A21-B103-7F8C9F25903F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F9A89-0DDE-42DE-9774-E7E2B355A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360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E9D9-341A-4A21-B103-7F8C9F25903F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F9A89-0DDE-42DE-9774-E7E2B355A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209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FE9D9-341A-4A21-B103-7F8C9F25903F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F9A89-0DDE-42DE-9774-E7E2B355A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71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FE9D9-341A-4A21-B103-7F8C9F25903F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F9A89-0DDE-42DE-9774-E7E2B355A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920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30" y="476672"/>
            <a:ext cx="8046026" cy="602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3782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80" y="192654"/>
            <a:ext cx="7890352" cy="52602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648" y="5589240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П.И. Чайковский. «Щелкунчик»</a:t>
            </a:r>
            <a:endParaRPr lang="ru-RU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40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84562"/>
            <a:ext cx="3586125" cy="56481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69" y="200586"/>
            <a:ext cx="3496732" cy="26438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61" y="3717032"/>
            <a:ext cx="3795210" cy="24180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4706" y="2886929"/>
            <a:ext cx="2108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Е. Максимова</a:t>
            </a:r>
            <a:endParaRPr lang="ru-RU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6165304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М. Плисецкая</a:t>
            </a:r>
            <a:endParaRPr lang="ru-RU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7030" y="5965249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В. Васильев</a:t>
            </a:r>
            <a:endParaRPr lang="ru-RU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232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" t="1" r="20176" b="-3109"/>
          <a:stretch/>
        </p:blipFill>
        <p:spPr>
          <a:xfrm>
            <a:off x="827584" y="404664"/>
            <a:ext cx="7488832" cy="566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232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0175"/>
            <a:ext cx="5979713" cy="447894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4016" y="4509120"/>
            <a:ext cx="88204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Французское слово «</a:t>
            </a:r>
            <a:r>
              <a:rPr lang="ru-RU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ballet</a:t>
            </a: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произошло от итальянского </a:t>
            </a:r>
            <a:r>
              <a:rPr lang="ru-RU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balet-to</a:t>
            </a: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-- танец. Французское название и его итальянские корни не случайны. Балет возник в эпоху Возрождения в Италии. Издавна любили там веселые танцевальные сценки, исполнявшиеся на карнавале. Было время, когда этот вид искусства включал не только танцы, но и песенные и разговорные эпизоды. Тогда  он назывался  опера-балет. Постепенно они и превратились в самостоятельные танцевальные спектакли.</a:t>
            </a:r>
          </a:p>
        </p:txBody>
      </p:sp>
    </p:spTree>
    <p:extLst>
      <p:ext uri="{BB962C8B-B14F-4D97-AF65-F5344CB8AC3E}">
        <p14:creationId xmlns:p14="http://schemas.microsoft.com/office/powerpoint/2010/main" val="3522232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46" b="-2436"/>
          <a:stretch/>
        </p:blipFill>
        <p:spPr>
          <a:xfrm>
            <a:off x="766159" y="648472"/>
            <a:ext cx="7622263" cy="53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232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76672"/>
            <a:ext cx="7325946" cy="548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232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85875"/>
            <a:ext cx="76200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232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96"/>
          <a:stretch/>
        </p:blipFill>
        <p:spPr>
          <a:xfrm>
            <a:off x="539552" y="548680"/>
            <a:ext cx="8253895" cy="534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232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00"/>
          <a:stretch/>
        </p:blipFill>
        <p:spPr>
          <a:xfrm>
            <a:off x="899592" y="476672"/>
            <a:ext cx="7770440" cy="5082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232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52736"/>
            <a:ext cx="7884368" cy="52549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592" y="188640"/>
            <a:ext cx="7740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П.И. Чайковский. «Лебединое озеро»</a:t>
            </a:r>
            <a:endParaRPr lang="ru-RU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2322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84</Words>
  <Application>Microsoft Office PowerPoint</Application>
  <PresentationFormat>Экран (4:3)</PresentationFormat>
  <Paragraphs>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3</cp:revision>
  <dcterms:created xsi:type="dcterms:W3CDTF">2023-05-20T11:25:10Z</dcterms:created>
  <dcterms:modified xsi:type="dcterms:W3CDTF">2023-05-20T12:26:17Z</dcterms:modified>
</cp:coreProperties>
</file>