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4" r:id="rId6"/>
    <p:sldId id="263" r:id="rId7"/>
    <p:sldId id="262" r:id="rId8"/>
    <p:sldId id="261" r:id="rId9"/>
    <p:sldId id="269" r:id="rId10"/>
    <p:sldId id="268" r:id="rId11"/>
    <p:sldId id="276" r:id="rId12"/>
    <p:sldId id="267" r:id="rId13"/>
    <p:sldId id="265" r:id="rId14"/>
    <p:sldId id="272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32C76-D3BE-44CD-9824-819B5403589D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0AB16-761B-40CB-B9E9-35D606C774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236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32C76-D3BE-44CD-9824-819B5403589D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0AB16-761B-40CB-B9E9-35D606C774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926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32C76-D3BE-44CD-9824-819B5403589D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0AB16-761B-40CB-B9E9-35D606C774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408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32C76-D3BE-44CD-9824-819B5403589D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0AB16-761B-40CB-B9E9-35D606C774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669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32C76-D3BE-44CD-9824-819B5403589D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0AB16-761B-40CB-B9E9-35D606C774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670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32C76-D3BE-44CD-9824-819B5403589D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0AB16-761B-40CB-B9E9-35D606C774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250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32C76-D3BE-44CD-9824-819B5403589D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0AB16-761B-40CB-B9E9-35D606C774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872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32C76-D3BE-44CD-9824-819B5403589D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0AB16-761B-40CB-B9E9-35D606C774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6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32C76-D3BE-44CD-9824-819B5403589D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0AB16-761B-40CB-B9E9-35D606C774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91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32C76-D3BE-44CD-9824-819B5403589D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0AB16-761B-40CB-B9E9-35D606C774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90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32C76-D3BE-44CD-9824-819B5403589D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0AB16-761B-40CB-B9E9-35D606C774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489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32C76-D3BE-44CD-9824-819B5403589D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0AB16-761B-40CB-B9E9-35D606C774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404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0628" y="2356516"/>
            <a:ext cx="1163029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C00000"/>
                </a:solidFill>
              </a:rPr>
              <a:t>«Формирование финансовой грамотности дошкольников в игровой деятельности»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6497" y="1052915"/>
            <a:ext cx="116390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СЕМИНАР-ПРАКТИКУМ ДЛЯ ВОСПИТАТЕЛЕЙ</a:t>
            </a:r>
          </a:p>
        </p:txBody>
      </p:sp>
    </p:spTree>
    <p:extLst>
      <p:ext uri="{BB962C8B-B14F-4D97-AF65-F5344CB8AC3E}">
        <p14:creationId xmlns:p14="http://schemas.microsoft.com/office/powerpoint/2010/main" val="1165107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4063" y="428179"/>
            <a:ext cx="1140387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«Поддержка инициативы детей в различных видах деятельности».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«Сотрудничество дошкольной образовательной организации с семьей».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«Приобщение детей к социокультурным нормам, традициям семьи, общества и государства».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«Формирование познавательных интересов и познавательных действий ребенка в различных видах деятельности».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«Возрастная адекватность дошкольного образования (соответствие условий, требований, методов возрасту и особенностям развития)».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«Учет этнокультурной ситуации развития детей». </a:t>
            </a:r>
          </a:p>
        </p:txBody>
      </p:sp>
    </p:spTree>
    <p:extLst>
      <p:ext uri="{BB962C8B-B14F-4D97-AF65-F5344CB8AC3E}">
        <p14:creationId xmlns:p14="http://schemas.microsoft.com/office/powerpoint/2010/main" val="1091139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27611" y="2551837"/>
            <a:ext cx="101367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СО СТАРШИМИ ДОШКОЛЬНИКАМИ ПО ФОРМИРОВАНИЮ ЭКОНОМИЧЕСКОЙ ГРАМОТНОСТИ</a:t>
            </a:r>
          </a:p>
        </p:txBody>
      </p:sp>
    </p:spTree>
    <p:extLst>
      <p:ext uri="{BB962C8B-B14F-4D97-AF65-F5344CB8AC3E}">
        <p14:creationId xmlns:p14="http://schemas.microsoft.com/office/powerpoint/2010/main" val="1655062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6537" y="5101774"/>
            <a:ext cx="109989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экономические понятия: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Экономика, потребности, нормы жизни, товар, продукт, услуги, потребители.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80756" y="211717"/>
            <a:ext cx="62381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БЛОК: «ПОТРЕБНОСТИ»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248" y="974158"/>
            <a:ext cx="4967294" cy="39847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1277" y="974158"/>
            <a:ext cx="5555324" cy="398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483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7903" y="3000313"/>
            <a:ext cx="109161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экономические понятия: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товары, услуги, взаимозависимость, обмен, продажа, спрос, предложение, цена, деньги, рынок.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95760" y="1389655"/>
            <a:ext cx="102655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БЛОК: ОБМЕН И ДЕНЬГИ. РЫНОК. СПРОС И ПРЕДЛОЖЕНИЕ</a:t>
            </a:r>
          </a:p>
        </p:txBody>
      </p:sp>
    </p:spTree>
    <p:extLst>
      <p:ext uri="{BB962C8B-B14F-4D97-AF65-F5344CB8AC3E}">
        <p14:creationId xmlns:p14="http://schemas.microsoft.com/office/powerpoint/2010/main" val="1973611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7566"/>
            <a:ext cx="12192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8157" y="5025697"/>
            <a:ext cx="111556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экономические понятия: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экономика, потребности, нормы жизни, товар, продукт, услуги, потребители, производители, ресурсы.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99454" y="157868"/>
            <a:ext cx="99930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БЛОК: ПРОИЗВОДИТЕЛЬ И РЕСУРСЫ. РЕКЛАМА И ВОЗМОЖНОСТИ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971" y="1358197"/>
            <a:ext cx="4633095" cy="358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29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2585" y="5626754"/>
            <a:ext cx="110468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экономические понятия: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возможность, потребность, ограниченность, выбор, цена выбора.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0314" y="0"/>
            <a:ext cx="114713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БЛОК: ОГРАНИЧЕННОСТЬ РЕСУРСОВ. ВЫБОР И ЕГО ЦЕНА. ПОЛЕЗНЫЕ НАВЫКИ И ПРИВЫЧКИ В БЫТУ – ЭТО ТОЖЕ ЭКОНОМИКА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880" y="1754326"/>
            <a:ext cx="4742906" cy="37852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0351" y="1754326"/>
            <a:ext cx="4772660" cy="3785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823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80" y="0"/>
            <a:ext cx="12192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3168" y="2209039"/>
            <a:ext cx="768095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1. «Создание благоприятных условий развития детей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соответствии с их возрастными и индивидуальными особенностями и склонностями, развития способностей и творческого потенциала каждого ребенка как субъекта отношений с самим собой, другими детьми, взрослыми и миром». </a:t>
            </a:r>
            <a:endParaRPr lang="ru-RU" sz="3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7295" y="1938976"/>
            <a:ext cx="3429000" cy="4572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3168" y="391622"/>
            <a:ext cx="115579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spcAft>
                <a:spcPts val="0"/>
              </a:spcAft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Цели и задачи экономического воспитания дошкольников </a:t>
            </a:r>
            <a:endParaRPr lang="ru-RU" sz="36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361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3698" y="1966010"/>
            <a:ext cx="1074637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2. «Объединение обучения и воспитания в целостный образовательный процесс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основе духовно-нравственных и социокультурных ценностей и принятых в обществе правил, и норм поведения в интересах человека, семьи, общества». </a:t>
            </a:r>
            <a:endParaRPr lang="ru-RU" sz="3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448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16577" y="349803"/>
            <a:ext cx="999308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3. «Формирование общей культуры личности детей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ребенка, формирования предпосылок учебной деятельности». </a:t>
            </a:r>
            <a:endParaRPr lang="ru-RU" sz="3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777" y="3468369"/>
            <a:ext cx="4872446" cy="327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072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99458" y="2084253"/>
            <a:ext cx="99930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4. «Обеспечение преемственности целей, задач и содержания образования,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реализуемых в рамках образовательных программ различных уровней – дошкольного и начального общего образования». </a:t>
            </a:r>
            <a:endParaRPr lang="ru-RU" sz="3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779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21080" y="499578"/>
            <a:ext cx="101498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5. «Обеспечение психолого-педагогической поддержки семьи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 повышения компетентности родителей (законных представителей) в вопросах развития и образования, охраны и укрепления здоровья детей». </a:t>
            </a:r>
            <a:endParaRPr lang="ru-RU" sz="3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8839" y="2719796"/>
            <a:ext cx="5878830" cy="39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397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52912" y="187625"/>
            <a:ext cx="59007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ОБРАЗОВАТЕЛЬНЫЕ ЗАДАЧИ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1073" y="889844"/>
            <a:ext cx="1149531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>
                <a:solidFill>
                  <a:srgbClr val="002060"/>
                </a:solidFill>
              </a:rPr>
              <a:t>- дать дошкольникам первичные финансовые и экономические представления; </a:t>
            </a:r>
          </a:p>
          <a:p>
            <a:r>
              <a:rPr lang="ru-RU" sz="2600" dirty="0">
                <a:solidFill>
                  <a:srgbClr val="002060"/>
                </a:solidFill>
              </a:rPr>
              <a:t>- обогатить словарный запас дошкольников основными финансово-экономическими понятиями, соответствующими их возрасту; </a:t>
            </a:r>
          </a:p>
          <a:p>
            <a:r>
              <a:rPr lang="ru-RU" sz="2600" dirty="0">
                <a:solidFill>
                  <a:srgbClr val="002060"/>
                </a:solidFill>
              </a:rPr>
              <a:t>- способствовать формированию разумных экономических потребностей, умению соизмерять потребности с реальными возможностями их удовлетворения; </a:t>
            </a:r>
          </a:p>
          <a:p>
            <a:r>
              <a:rPr lang="ru-RU" sz="2600" dirty="0">
                <a:solidFill>
                  <a:srgbClr val="002060"/>
                </a:solidFill>
              </a:rPr>
              <a:t>- стимулировать мотивацию к бережливости, накоплению, полезным тратам; </a:t>
            </a:r>
          </a:p>
          <a:p>
            <a:r>
              <a:rPr lang="ru-RU" sz="2600" dirty="0">
                <a:solidFill>
                  <a:srgbClr val="002060"/>
                </a:solidFill>
              </a:rPr>
              <a:t>- положить начало формированию финансово-экономического мышления; </a:t>
            </a:r>
          </a:p>
          <a:p>
            <a:r>
              <a:rPr lang="ru-RU" sz="2600" dirty="0">
                <a:solidFill>
                  <a:srgbClr val="002060"/>
                </a:solidFill>
              </a:rPr>
              <a:t>- способствовать формированию основных качеств по умению принятия самостоятельных решений; </a:t>
            </a:r>
          </a:p>
          <a:p>
            <a:r>
              <a:rPr lang="ru-RU" sz="2600" dirty="0">
                <a:solidFill>
                  <a:srgbClr val="002060"/>
                </a:solidFill>
              </a:rPr>
              <a:t>- сформировать умение рационально организовывать свою трудовую деятельность; </a:t>
            </a:r>
          </a:p>
          <a:p>
            <a:r>
              <a:rPr lang="ru-RU" sz="2600" dirty="0">
                <a:solidFill>
                  <a:srgbClr val="002060"/>
                </a:solidFill>
              </a:rPr>
              <a:t>- содействовать формированию позитивной социализации и личностному развитию дошкольника. </a:t>
            </a:r>
          </a:p>
        </p:txBody>
      </p:sp>
    </p:spTree>
    <p:extLst>
      <p:ext uri="{BB962C8B-B14F-4D97-AF65-F5344CB8AC3E}">
        <p14:creationId xmlns:p14="http://schemas.microsoft.com/office/powerpoint/2010/main" val="3954771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72406" y="298105"/>
            <a:ext cx="56471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ВОСПИТАТЕЛЬНЫЕ ЗАДАЧИ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3510" y="1242541"/>
            <a:ext cx="1162594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>
                <a:solidFill>
                  <a:srgbClr val="002060"/>
                </a:solidFill>
              </a:rPr>
              <a:t>- побуждение интереса к изучению мира экономики и финансов; </a:t>
            </a:r>
          </a:p>
          <a:p>
            <a:r>
              <a:rPr lang="ru-RU" sz="2600" dirty="0">
                <a:solidFill>
                  <a:srgbClr val="002060"/>
                </a:solidFill>
              </a:rPr>
              <a:t>- воспитание уважения к своему и чужому труду, добросовестному отношению к посильному труду, коллективизму в быту, предусматривающему взаимопомощь между членами семьи, друзьями, соседями; </a:t>
            </a:r>
          </a:p>
          <a:p>
            <a:r>
              <a:rPr lang="ru-RU" sz="2600" dirty="0">
                <a:solidFill>
                  <a:srgbClr val="002060"/>
                </a:solidFill>
              </a:rPr>
              <a:t>- воспитание нравственно-экономических качеств личности: трудолюбия, деловитости, предприимчивости, добросовестности, ответственности и самоконтроля, уверенности в себе, поиска наилучшего выхода из ситуации; </a:t>
            </a:r>
          </a:p>
          <a:p>
            <a:r>
              <a:rPr lang="ru-RU" sz="2600" dirty="0">
                <a:solidFill>
                  <a:srgbClr val="002060"/>
                </a:solidFill>
              </a:rPr>
              <a:t>- воспитание бережного отношения ко всем видам собственности (личной и общественной), семейному и общественному достоянию, материальным ресурсам; </a:t>
            </a:r>
          </a:p>
          <a:p>
            <a:r>
              <a:rPr lang="ru-RU" sz="2600" dirty="0">
                <a:solidFill>
                  <a:srgbClr val="002060"/>
                </a:solidFill>
              </a:rPr>
              <a:t>- побуждение к взаимопомощи и поддержке, желанию делиться и отдавать, в случае острой необходимости прийти на помощь ближнему. </a:t>
            </a:r>
          </a:p>
        </p:txBody>
      </p:sp>
    </p:spTree>
    <p:extLst>
      <p:ext uri="{BB962C8B-B14F-4D97-AF65-F5344CB8AC3E}">
        <p14:creationId xmlns:p14="http://schemas.microsoft.com/office/powerpoint/2010/main" val="2028520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1851" y="349571"/>
            <a:ext cx="108682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ПОДХОДЫ К ФОРМИРОВАНИЮ ФИНАНСОВОЙ ГРАМОТНОСТИ ДОШКОЛЬНИКОВ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03460" y="1426789"/>
            <a:ext cx="107213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экономического воспитания дошкольников: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5029" y="2011564"/>
            <a:ext cx="116781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«Полноценное проживание ребенком всех этапов детства, включая дошкольный возраст, обогащение детского развития».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«Построение образовательной деятельности на основе индивидуальных особенностей каждого ребенка, при котором сам ребенок становится активным в выборе содержания своего образования, становится субъектом образования».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«Содействие и сотрудничество детей и взрослых, признание ребенка полноценным участником (субъектом) образовательных отношений». </a:t>
            </a:r>
          </a:p>
        </p:txBody>
      </p:sp>
    </p:spTree>
    <p:extLst>
      <p:ext uri="{BB962C8B-B14F-4D97-AF65-F5344CB8AC3E}">
        <p14:creationId xmlns:p14="http://schemas.microsoft.com/office/powerpoint/2010/main" val="4183153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684</Words>
  <Application>Microsoft Office PowerPoint</Application>
  <PresentationFormat>Широкоэкранный</PresentationFormat>
  <Paragraphs>44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Ludmilka</dc:creator>
  <cp:lastModifiedBy>Ludmilka</cp:lastModifiedBy>
  <cp:revision>39</cp:revision>
  <dcterms:created xsi:type="dcterms:W3CDTF">2019-10-19T09:03:18Z</dcterms:created>
  <dcterms:modified xsi:type="dcterms:W3CDTF">2023-05-20T16:03:36Z</dcterms:modified>
</cp:coreProperties>
</file>