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81" r:id="rId9"/>
    <p:sldId id="283" r:id="rId10"/>
    <p:sldId id="282" r:id="rId11"/>
    <p:sldId id="269" r:id="rId12"/>
    <p:sldId id="263" r:id="rId13"/>
    <p:sldId id="273" r:id="rId14"/>
    <p:sldId id="272" r:id="rId15"/>
    <p:sldId id="276" r:id="rId16"/>
    <p:sldId id="274" r:id="rId17"/>
    <p:sldId id="275" r:id="rId18"/>
    <p:sldId id="270" r:id="rId19"/>
    <p:sldId id="271" r:id="rId20"/>
    <p:sldId id="267" r:id="rId21"/>
    <p:sldId id="278" r:id="rId22"/>
    <p:sldId id="279" r:id="rId23"/>
  </p:sldIdLst>
  <p:sldSz cx="9144000" cy="6858000" type="screen4x3"/>
  <p:notesSz cx="6888163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3B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0CD50-0477-4B60-8118-4107BD27CEE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0F2A5-D852-4CCA-8133-D721812E0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url?sa=i&amp;rct=j&amp;q=&amp;esrc=s&amp;source=images&amp;cd=&amp;cad=rja&amp;uact=8&amp;ved=0ahUKEwjfzIWz86HTAhWEA5oKHWp0BAkQjRwIBw&amp;url=https://ru.wikipedia.org/wiki/%D0%9A%D0%BE%D0%BB%D0%BE%D0%B4%D0%B5%D1%86&amp;bvm=bv.152180690,d.bGs&amp;psig=AFQjCNHJdJLBeyP0nAfHu5K0AndiwuYN6w&amp;ust=1492188952768786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ru/url?sa=i&amp;rct=j&amp;q=&amp;esrc=s&amp;source=images&amp;cd=&amp;cad=rja&amp;uact=8&amp;ved=0ahUKEwiJ2c_X8qHTAhUFGZoKHbP_DlwQjRwIBw&amp;url=http://eagercavyf.blogspot.com/2013/02/blog-post_5939.html&amp;bvm=bv.152180690,d.bGs&amp;psig=AFQjCNEyBgCmbsDkEG31xZ72U7ek6KdsbA&amp;ust=1492188644622638" TargetMode="External"/><Relationship Id="rId11" Type="http://schemas.openxmlformats.org/officeDocument/2006/relationships/image" Target="../media/image33.jpeg"/><Relationship Id="rId5" Type="http://schemas.openxmlformats.org/officeDocument/2006/relationships/image" Target="../media/image30.jpeg"/><Relationship Id="rId10" Type="http://schemas.openxmlformats.org/officeDocument/2006/relationships/hyperlink" Target="http://www.google.ru/url?sa=i&amp;rct=j&amp;q=&amp;esrc=s&amp;source=images&amp;cd=&amp;cad=rja&amp;uact=8&amp;ved=0ahUKEwjhpobi86HTAhWGDZoKHRgcDUcQjRwIBw&amp;url=http://fetr.org/articles/tyurkskaya-i-mongolskaya-yurty-otlichiya-tipov/&amp;bvm=bv.152180690,d.bGs&amp;psig=AFQjCNFEOuk2dlGR6V1zW3DLlgEfa2Cvyg&amp;ust=1492189090536182" TargetMode="External"/><Relationship Id="rId4" Type="http://schemas.openxmlformats.org/officeDocument/2006/relationships/hyperlink" Target="http://www.google.ru/url?sa=i&amp;rct=j&amp;q=&amp;esrc=s&amp;source=images&amp;cd=&amp;cad=rja&amp;uact=8&amp;ved=0ahUKEwiRnpOj8qHTAhUqP5oKHXkFBzMQjRwIBw&amp;url=http://vetert.ru/rossiya/volgogradskaya-oblast/event/18-hoperskie-zori-mihaila-sholohova.php&amp;bvm=bv.152180690,d.bGs&amp;psig=AFQjCNEyBgCmbsDkEG31xZ72U7ek6KdsbA&amp;ust=1492188644622638" TargetMode="External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hyperlink" Target="http://www.google.ru/url?sa=i&amp;rct=j&amp;q=&amp;esrc=s&amp;source=images&amp;cd=&amp;cad=rja&amp;uact=8&amp;ved=0ahUKEwjnlKXw5YrSAhWEYJoKHZOLAB4QjRwIBw&amp;url=http://planetadetstva.net/vospitatelam/srednyaya-gruppa/konspekt-zanyatiya-dlya-srednej-gruppy-beregite-les-les-nashe-bogatstvo.html&amp;bvm=bv.146786187,d.bGs&amp;psig=AFQjCNGrmgvAwh4XwuHkWCPYsvkO9rbzVw&amp;ust=148699704233742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hyperlink" Target="http://www.google.ru/url?sa=i&amp;rct=j&amp;q=&amp;esrc=s&amp;source=images&amp;cd=&amp;cad=rja&amp;uact=8&amp;ved=0ahUKEwiE1p755YrSAhXhIJoKHeqgCEoQjRwIBw&amp;url=http://planetadetstva.net/vospitatelam/srednyaya-gruppa/konspekt-zanyatiya-dlya-srednej-gruppy-beregite-les-les-nashe-bogatstvo.html&amp;bvm=bv.146786187,d.bGs&amp;psig=AFQjCNGrmgvAwh4XwuHkWCPYsvkO9rbzVw&amp;ust=148699704233742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hyperlink" Target="http://www.google.ru/url?sa=i&amp;rct=j&amp;q=&amp;esrc=s&amp;source=images&amp;cd=&amp;cad=rja&amp;uact=8&amp;ved=0ahUKEwi_gLGv5YrSAhUqDJoKHY6GCMsQjRwIBw&amp;url=http://totallyan.ru/%D0%BF%D0%BE%D0%B2%D0%B5%D0%B4%D0%B5%D0%BD%D0%B8%D1%8F%20%D0%B2%20%D0%BB%D0%B5%D1%81%D1%83%20%D0%B7%D0%BD%D0%B0%D0%BA%D0%B8%20%D0%B2%20%D0%BA%D0%B0%D1%80%D1%82%D0%B8%D0%BD%D0%BA%D0%B0%D1%85.html&amp;bvm=bv.146786187,d.bGs&amp;psig=AFQjCNGzUqCLBaMBsewOxcXLsM3gsa34pw&amp;ust=148699690908865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hyperlink" Target="http://www.google.ru/url?sa=i&amp;rct=j&amp;q=&amp;esrc=s&amp;source=images&amp;cd=&amp;cad=rja&amp;uact=8&amp;ved=0ahUKEwjs6vXY5YrSAhWjO5oKHaFwBPsQjRwIBw&amp;url=http://planetadetstva.net/vospitatelam/srednyaya-gruppa/konspekt-zanyatiya-dlya-srednej-gruppy-beregite-les-les-nashe-bogatstvo.html&amp;bvm=bv.146786187,d.bGs&amp;psig=AFQjCNGzUqCLBaMBsewOxcXLsM3gsa34pw&amp;ust=148699690908865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hyperlink" Target="http://www.google.ru/url?sa=i&amp;rct=j&amp;q=&amp;esrc=s&amp;source=images&amp;cd=&amp;cad=rja&amp;uact=8&amp;ved=0ahUKEwj3gJ3Q5YrSAhXEQZoKHcpCAakQjRwIBw&amp;url=http://planetadetstva.net/vospitatelam/srednyaya-gruppa/konspekt-zanyatiya-dlya-srednej-gruppy-beregite-les-les-nashe-bogatstvo.html&amp;bvm=bv.146786187,d.bGs&amp;psig=AFQjCNGzUqCLBaMBsewOxcXLsM3gsa34pw&amp;ust=148699690908865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hyperlink" Target="http://www.google.ru/url?sa=i&amp;rct=j&amp;q=&amp;esrc=s&amp;source=images&amp;cd=&amp;cad=rja&amp;uact=8&amp;ved=0ahUKEwjG4v2TwJrTAhXhFJoKHUWPC8AQjRwIBw&amp;url=http://iriy.io.ua/story&amp;psig=AFQjCNFlIEyv6cUK5yg1K6nuPz8oZfcHXA&amp;ust=1491934714026768" TargetMode="External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ahUKEwiTmeKM5KHTAhXDFJoKHe_RCrIQjRwIBw&amp;url=http://www.vexillographia.ru/russia/subjects/towns/predgorn.htm&amp;bvm=bv.152180690,d.bGs&amp;psig=AFQjCNHo2JMPqEzQAtA-oW9ED4BXXnldkA&amp;ust=1492184899273480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ru/url?sa=i&amp;rct=j&amp;q=&amp;esrc=s&amp;source=images&amp;cd=&amp;cad=rja&amp;uact=8&amp;ved=0ahUKEwjCkp_E46HTAhVBKpoKHUuyBQAQjRwIBw&amp;url=http://www.vseflagi.ru/stavropolskiy/flag.html&amp;bvm=bv.152180690,d.bGs&amp;psig=AFQjCNG6pL1xpadeWRdQFh-FyXrNQVc8wg&amp;ust=1492184701863608" TargetMode="External"/><Relationship Id="rId11" Type="http://schemas.openxmlformats.org/officeDocument/2006/relationships/image" Target="../media/image21.gif"/><Relationship Id="rId5" Type="http://schemas.openxmlformats.org/officeDocument/2006/relationships/image" Target="../media/image18.gif"/><Relationship Id="rId10" Type="http://schemas.openxmlformats.org/officeDocument/2006/relationships/hyperlink" Target="http://www.google.ru/url?sa=i&amp;rct=j&amp;q=&amp;esrc=s&amp;source=images&amp;cd=&amp;cad=rja&amp;uact=8&amp;ved=0ahUKEwjPmq7HlKLTAhVMSZoKHS92Cp4QjRwIBw&amp;url=http://www.olympichistory.info/atributy.html&amp;bvm=bv.152180690,d.bGs&amp;psig=AFQjCNEAlNojuuwqTvVWpncwdiMEAMQVqw&amp;ust=1492197783436379" TargetMode="External"/><Relationship Id="rId4" Type="http://schemas.openxmlformats.org/officeDocument/2006/relationships/hyperlink" Target="http://www.google.ru/url?sa=i&amp;rct=j&amp;q=&amp;esrc=s&amp;source=images&amp;cd=&amp;cad=rja&amp;uact=8&amp;ved=0ahUKEwjpzevw4qHTAhVJMZoKHROoBPQQjRwIBw&amp;url=http://fruct.org/conference16&amp;psig=AFQjCNGQTxk559AbbnY8q8eIxuF4B0PmbQ&amp;ust=1492184405891689" TargetMode="External"/><Relationship Id="rId9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url?sa=i&amp;rct=j&amp;q=&amp;esrc=s&amp;source=images&amp;cd=&amp;cad=rja&amp;uact=8&amp;ved=0ahUKEwjp8f3T56HTAhVMb5oKHaNPDG4QjRwIBw&amp;url=https://ru.wikipedia.org/wiki/%D0%93%D0%B5%D1%80%D0%B1_%D0%9F%D1%80%D0%B5%D0%B4%D0%B3%D0%BE%D1%80%D0%BD%D0%BE%D0%B3%D0%BE_%D1%80%D0%B0%D0%B9%D0%BE%D0%BD%D0%B0&amp;bvm=bv.152180690,d.bGs&amp;psig=AFQjCNGfcD-4Gxyf4ZM0snhkY_1qMqk8ZQ&amp;ust=1492185845149205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23.gif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ru/url?sa=i&amp;rct=j&amp;q=&amp;esrc=s&amp;source=images&amp;cd=&amp;cad=rja&amp;uact=8&amp;ved=0ahUKEwjnm4yg56HTAhWJApoKHWxdCsAQjRwIBw&amp;url=http://www.heraldicum.ru/russia/subjects/stavrop.htm&amp;bvm=bv.152180690,d.bGs&amp;psig=AFQjCNFSwruOt8CNdYCEfJJ1J9dMxaxW4w&amp;ust=1492185722217376" TargetMode="External"/><Relationship Id="rId11" Type="http://schemas.openxmlformats.org/officeDocument/2006/relationships/image" Target="../media/image25.jpeg"/><Relationship Id="rId5" Type="http://schemas.openxmlformats.org/officeDocument/2006/relationships/image" Target="../media/image22.png"/><Relationship Id="rId10" Type="http://schemas.openxmlformats.org/officeDocument/2006/relationships/hyperlink" Target="http://www.google.ru/url?sa=i&amp;rct=j&amp;q=&amp;esrc=s&amp;source=images&amp;cd=&amp;cad=rja&amp;uact=8&amp;ved=0ahUKEwjEzfT_66HTAhXPZpoKHTQXACgQjRwIBw&amp;url=http://www.letopis.info/themes/medicine/emblemiy_mediciniy.html&amp;bvm=bv.152180690,d.bGs&amp;psig=AFQjCNH2nbhqjP5IWKFfWPkgP0lXJaekTg&amp;ust=1492187019607557" TargetMode="External"/><Relationship Id="rId4" Type="http://schemas.openxmlformats.org/officeDocument/2006/relationships/hyperlink" Target="https://www.google.ru/url?sa=i&amp;rct=j&amp;q=&amp;esrc=s&amp;source=images&amp;cd=&amp;cad=rja&amp;uact=8&amp;ved=0ahUKEwi5qIWR5aHTAhXlNJoKHZXyArAQjRwIBw&amp;url=https://ru.wikipedia.org/wiki/%D0%93%D0%B5%D1%80%D0%B1_%D0%A0%D0%BE%D1%81%D1%81%D0%B8%D0%B8&amp;bvm=bv.152180690,d.bGs&amp;psig=AFQjCNGW2LWrmMzop_lD5NHIR3qAzfZ-6A&amp;ust=1492185147292339" TargetMode="External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ahUKEwiuo6_M76HTAhUqCpoKHcPWDZIQjRwIBw&amp;url=http://justminute.ru/index.php/cPath/59_35&amp;bvm=bv.152180690,d.bGs&amp;psig=AFQjCNEdovgggUnDExJpKvIjg0FrGky-zA&amp;ust=1492187979483937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2" Type="http://schemas.openxmlformats.org/officeDocument/2006/relationships/hyperlink" Target="https://www.google.ru/url?sa=i&amp;rct=j&amp;q=&amp;esrc=s&amp;source=images&amp;cd=&amp;cad=rja&amp;uact=8&amp;ved=0ahUKEwjsuOCztZrTAhUCXiwKHZ-CArYQjRwIBw&amp;url=https://www.pinterest.com/pin/426505027195126063/&amp;bvm=bv.152174688,d.bGg&amp;psig=AFQjCNHr9003rjzKizyN20jEzIavOyPmLA&amp;ust=149193181773153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ru/url?sa=i&amp;rct=j&amp;q=&amp;esrc=s&amp;frm=1&amp;source=images&amp;cd=&amp;cad=rja&amp;uact=8&amp;ved=0CAcQjRw&amp;url=http://15kkk.mirtesen.ru/photos?t=%D1%83%D0%BD%D0%B8%D1%84%D0%BE%D1%80%D0%BC%D0%B0&amp;ei=kBmxVMbsEMHqyQOs-YL4BA&amp;bvm=bv.83339334,d.bGQ&amp;psig=AFQjCNF02wLUhNpdk6sWMS2Q9MDnkCTjhg&amp;ust=1420978776085838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26.jpeg"/><Relationship Id="rId10" Type="http://schemas.openxmlformats.org/officeDocument/2006/relationships/hyperlink" Target="http://www.google.ru/url?sa=i&amp;rct=j&amp;q=&amp;esrc=s&amp;frm=1&amp;source=images&amp;cd=&amp;cad=rja&amp;uact=8&amp;ved=0CAcQjRw&amp;url=http://caucasian-dress.livejournal.com/&amp;ei=8BaxVJ-YEaKWygPZmYDwBw&amp;bvm=bv.83339334,d.bGQ&amp;psig=AFQjCNFMtROnuHq-0raP33TuAyE1LyutTw&amp;ust=1420978257749951" TargetMode="External"/><Relationship Id="rId4" Type="http://schemas.openxmlformats.org/officeDocument/2006/relationships/hyperlink" Target="http://www.google.ru/url?sa=i&amp;rct=j&amp;q=&amp;esrc=s&amp;frm=1&amp;source=images&amp;cd=&amp;cad=rja&amp;uact=8&amp;ved=0CAcQjRw&amp;url=http://forum.butsa.ru/lofiversion/index.php/t287854.html&amp;ei=BByxVI7rFoWpyQOoi4GQBw&amp;bvm=bv.83339334,d.bGQ&amp;psig=AFQjCNH4zRzW4L4eTd2geijTO_WV9gcLdA&amp;ust=1420979542212838" TargetMode="External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8572560" cy="274321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ИНТЕЛЛЕКТУАЛЬНАЯ ИГРА</a:t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6600" b="1" dirty="0" smtClean="0">
                <a:solidFill>
                  <a:srgbClr val="E03B20"/>
                </a:solidFill>
                <a:latin typeface="Bookman Old Style" pitchFamily="18" charset="0"/>
              </a:rPr>
              <a:t>«ЗВЕЗДНЫЙ ЧАС»</a:t>
            </a:r>
            <a:endParaRPr lang="ru-RU" sz="6600" dirty="0">
              <a:solidFill>
                <a:srgbClr val="E03B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2050" name="Picture 2" descr="Картинки по запросу казачий быт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00254" y="3500438"/>
            <a:ext cx="4713773" cy="3071810"/>
          </a:xfrm>
          <a:prstGeom prst="rect">
            <a:avLst/>
          </a:prstGeom>
          <a:noFill/>
        </p:spPr>
      </p:pic>
      <p:pic>
        <p:nvPicPr>
          <p:cNvPr id="2052" name="Picture 4" descr="Похожее изображение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857628"/>
            <a:ext cx="3627564" cy="2428892"/>
          </a:xfrm>
          <a:prstGeom prst="rect">
            <a:avLst/>
          </a:prstGeom>
          <a:noFill/>
        </p:spPr>
      </p:pic>
      <p:pic>
        <p:nvPicPr>
          <p:cNvPr id="2054" name="Picture 6" descr="Картинки по запросу казачий колодец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285728"/>
            <a:ext cx="4019572" cy="3007653"/>
          </a:xfrm>
          <a:prstGeom prst="rect">
            <a:avLst/>
          </a:prstGeom>
          <a:noFill/>
        </p:spPr>
      </p:pic>
      <p:pic>
        <p:nvPicPr>
          <p:cNvPr id="7" name="irc_mi" descr="Картинки по запросу юрта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285728"/>
            <a:ext cx="3770343" cy="291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572560" cy="364333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ВТОРОЙ</a:t>
            </a:r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   </a:t>
            </a: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ТУР</a:t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E03B20"/>
                </a:solidFill>
                <a:latin typeface="Bookman Old Style" pitchFamily="18" charset="0"/>
              </a:rPr>
              <a:t>«ЭКОЛОГИЯ»</a:t>
            </a:r>
            <a:endParaRPr lang="ru-RU" sz="4800" dirty="0">
              <a:solidFill>
                <a:srgbClr val="E03B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irc_mi" descr="Картинки по запросу экологические знаки для детей в картинках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571480"/>
            <a:ext cx="600079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339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irc_mi" descr="Похожее изображение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642918"/>
            <a:ext cx="592935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irc_mi" descr="Картинки по запросу экологические знаки для детей в картинках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571480"/>
            <a:ext cx="614366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irc_mi" descr="Похожее изображение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642918"/>
            <a:ext cx="592935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irc_mi" descr="Похожее изображение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714356"/>
            <a:ext cx="607223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Picture 3" descr="C:\Users\WOJohh\Desktop\122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142984"/>
            <a:ext cx="7935571" cy="4429156"/>
          </a:xfrm>
          <a:prstGeom prst="rect">
            <a:avLst/>
          </a:prstGeom>
          <a:noFill/>
        </p:spPr>
      </p:pic>
      <p:sp>
        <p:nvSpPr>
          <p:cNvPr id="4" name="Диагональная полоса 3"/>
          <p:cNvSpPr/>
          <p:nvPr/>
        </p:nvSpPr>
        <p:spPr>
          <a:xfrm rot="3523735">
            <a:off x="650236" y="1074435"/>
            <a:ext cx="7914966" cy="4637691"/>
          </a:xfrm>
          <a:prstGeom prst="diagStripe">
            <a:avLst>
              <a:gd name="adj" fmla="val 9661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Диагональная полоса 4"/>
          <p:cNvSpPr/>
          <p:nvPr/>
        </p:nvSpPr>
        <p:spPr>
          <a:xfrm>
            <a:off x="642910" y="1214422"/>
            <a:ext cx="7929618" cy="4429156"/>
          </a:xfrm>
          <a:prstGeom prst="diagStripe">
            <a:avLst>
              <a:gd name="adj" fmla="val 9661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572560" cy="364333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ТРЕТИЙ</a:t>
            </a:r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   </a:t>
            </a: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ТУР</a:t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E03B20"/>
                </a:solidFill>
                <a:latin typeface="Bookman Old Style" pitchFamily="18" charset="0"/>
              </a:rPr>
              <a:t>«МАТЕМАТИКА»</a:t>
            </a:r>
            <a:endParaRPr lang="ru-RU" sz="4800" dirty="0">
              <a:solidFill>
                <a:srgbClr val="E03B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572560" cy="364333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ЧЕТВЕРТЫЙ </a:t>
            </a:r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ТУР</a:t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E03B20"/>
                </a:solidFill>
                <a:latin typeface="Bookman Old Style" pitchFamily="18" charset="0"/>
              </a:rPr>
              <a:t>«ГРАМОТА»</a:t>
            </a:r>
            <a:endParaRPr lang="ru-RU" sz="4800" dirty="0">
              <a:solidFill>
                <a:srgbClr val="E03B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572560" cy="364333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ПЕРВЫЙ</a:t>
            </a:r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   </a:t>
            </a: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ТУР</a:t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E03B20"/>
                </a:solidFill>
                <a:latin typeface="Bookman Old Style" pitchFamily="18" charset="0"/>
              </a:rPr>
              <a:t>«ОКРУЖАЮЩИЙ МИР»</a:t>
            </a:r>
            <a:endParaRPr lang="ru-RU" sz="4800" dirty="0">
              <a:solidFill>
                <a:srgbClr val="E03B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1857388" cy="6858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  <a:t>ЛУ</a:t>
            </a:r>
            <a:b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  <a:t>НО</a:t>
            </a:r>
            <a:b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  <a:t>ДА</a:t>
            </a:r>
            <a:b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  <a:t>СА</a:t>
            </a:r>
            <a:b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  <a:t>ЛА</a:t>
            </a:r>
            <a:endParaRPr lang="ru-RU" sz="7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0298" y="0"/>
            <a:ext cx="1857388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БУ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ТА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НИ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МАСО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6314" y="0"/>
            <a:ext cx="1857388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РО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НА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ГИВА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ЗИ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643702" y="0"/>
            <a:ext cx="2214578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ШИ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КИЗЫ</a:t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ВО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339" y="0"/>
            <a:ext cx="9149339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383240" y="5476378"/>
            <a:ext cx="1857388" cy="135729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Bookman Old Style" pitchFamily="18" charset="0"/>
              </a:rPr>
              <a:t>ЛУ</a:t>
            </a:r>
            <a:endParaRPr lang="ru-RU" sz="7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21053404">
            <a:off x="95736" y="5362224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БУ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4071942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РО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14810" y="0"/>
            <a:ext cx="221457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ШИ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 rot="20480587">
            <a:off x="3525853" y="2618857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ВА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20480587">
            <a:off x="168298" y="1761601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ГИ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 rot="964781">
            <a:off x="7134978" y="2230914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НА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 rot="21115220">
            <a:off x="3819644" y="1152893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ЛА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 rot="20955539">
            <a:off x="7197218" y="3772031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 rot="432128">
            <a:off x="2149424" y="111076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ДА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43438" y="4357694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НО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 rot="20480587">
            <a:off x="7118314" y="261427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ЗИ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 rot="816248">
            <a:off x="7153041" y="5301302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ВО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429256" y="1571612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ЗЫ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 rot="20833290">
            <a:off x="133571" y="199400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КИ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816248">
            <a:off x="2419555" y="5301302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 rot="816248">
            <a:off x="2133803" y="1628136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836781" y="3895236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МА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 rot="21338735">
            <a:off x="1048946" y="2997487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НИ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 rot="816248">
            <a:off x="5348513" y="3128335"/>
            <a:ext cx="1857388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ТА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8572560" cy="274321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  <a:t>ИНТЕЛЛЕКТУАЛЬНАЯ ИГРА</a:t>
            </a:r>
            <a:br>
              <a:rPr lang="ru-RU" sz="5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6600" b="1" dirty="0" smtClean="0">
                <a:solidFill>
                  <a:srgbClr val="E03B20"/>
                </a:solidFill>
                <a:latin typeface="Bookman Old Style" pitchFamily="18" charset="0"/>
              </a:rPr>
              <a:t>«ЗВЕЗДНЫЙ ЧАС»</a:t>
            </a:r>
            <a:endParaRPr lang="ru-RU" sz="6600" dirty="0">
              <a:solidFill>
                <a:srgbClr val="E03B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4098" name="Picture 2" descr="0_5daf7_8309b7d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38100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0_83c9e_c657e712_X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786190"/>
            <a:ext cx="3786214" cy="272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1334083610_artgrafic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767708"/>
            <a:ext cx="3757612" cy="278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picture3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76990" y="285729"/>
            <a:ext cx="392884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5122" name="Picture 2" descr="imgpreview (9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390579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Shishkin_Rojj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85728"/>
            <a:ext cx="3910011" cy="281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1369898288_100533113_4_resiz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714752"/>
            <a:ext cx="3976453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55941885_Rannyaya_vesnaSelskiy_peyzaz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3643314"/>
            <a:ext cx="38862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5" name="Picture 6" descr="http://domir.ru/animal_ptica/images/voro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3259792" cy="2857520"/>
          </a:xfrm>
          <a:prstGeom prst="rect">
            <a:avLst/>
          </a:prstGeom>
          <a:noFill/>
        </p:spPr>
      </p:pic>
      <p:pic>
        <p:nvPicPr>
          <p:cNvPr id="6" name="Picture 2" descr="http://upload.wikimedia.org/wikipedia/commons/thumb/9/91/Passer_domesticus_m.jpg/265px-Passer_domesticus_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500042"/>
            <a:ext cx="3397883" cy="2500330"/>
          </a:xfrm>
          <a:prstGeom prst="rect">
            <a:avLst/>
          </a:prstGeom>
          <a:noFill/>
        </p:spPr>
      </p:pic>
      <p:pic>
        <p:nvPicPr>
          <p:cNvPr id="8" name="Picture 4" descr="http://www.snegiri.com/files/uploads/images/%D1%ED%E5%E3%E8%F0%FC%20%EF%F2%E8%F7%EA%E0%20(Small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3643314"/>
            <a:ext cx="2881460" cy="2773405"/>
          </a:xfrm>
          <a:prstGeom prst="rect">
            <a:avLst/>
          </a:prstGeom>
          <a:noFill/>
        </p:spPr>
      </p:pic>
      <p:pic>
        <p:nvPicPr>
          <p:cNvPr id="6149" name="Picture 5" descr="Похожее изображение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7" y="3500438"/>
            <a:ext cx="364248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Picture 2" descr="http://dizim.ru/wp-content/uploads/2011/03/0a29d39b8e0166bef24b073aab55afc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664"/>
            <a:ext cx="3240360" cy="2519119"/>
          </a:xfrm>
          <a:prstGeom prst="rect">
            <a:avLst/>
          </a:prstGeom>
          <a:noFill/>
        </p:spPr>
      </p:pic>
      <p:pic>
        <p:nvPicPr>
          <p:cNvPr id="4" name="Picture 8" descr="http://us.123rf.com/400wm/400/400/IrinaSolo/IrinaSolo1012/IrinaSolo101200039/8434178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57166"/>
            <a:ext cx="4911363" cy="3143272"/>
          </a:xfrm>
          <a:prstGeom prst="rect">
            <a:avLst/>
          </a:prstGeom>
          <a:noFill/>
        </p:spPr>
      </p:pic>
      <p:pic>
        <p:nvPicPr>
          <p:cNvPr id="5" name="Picture 4" descr="http://us.123rf.com/400wm/400/400/araminta/araminta0803/araminta080300013/2713660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85720" y="3786190"/>
            <a:ext cx="4214842" cy="2813408"/>
          </a:xfrm>
          <a:prstGeom prst="rect">
            <a:avLst/>
          </a:prstGeom>
          <a:noFill/>
        </p:spPr>
      </p:pic>
      <p:pic>
        <p:nvPicPr>
          <p:cNvPr id="6" name="Picture 6" descr="http://us.cdn4.123rf.com/168nwm/dirkercken/dirkercken1007/dirkercken100700015/7358562-ant-illustration-close-up-of-small-insect-isolated-on-white-backgroun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18" y="3714752"/>
            <a:ext cx="3168352" cy="2791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7" name="irc_mi" descr="Похожее изображение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5728"/>
            <a:ext cx="3864711" cy="285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Похожее изображение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93638" y="428604"/>
            <a:ext cx="4078307" cy="2714644"/>
          </a:xfrm>
          <a:prstGeom prst="rect">
            <a:avLst/>
          </a:prstGeom>
          <a:noFill/>
        </p:spPr>
      </p:pic>
      <p:pic>
        <p:nvPicPr>
          <p:cNvPr id="20484" name="Picture 4" descr="Картинки по запросу флаг предгорного района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3714752"/>
            <a:ext cx="3821933" cy="2547955"/>
          </a:xfrm>
          <a:prstGeom prst="rect">
            <a:avLst/>
          </a:prstGeom>
          <a:noFill/>
        </p:spPr>
      </p:pic>
      <p:pic>
        <p:nvPicPr>
          <p:cNvPr id="20488" name="Picture 8" descr="Картинки по запросу флаг олимпиады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22033" y="3714752"/>
            <a:ext cx="4071966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9339" cy="6858000"/>
          </a:xfrm>
          <a:prstGeom prst="rect">
            <a:avLst/>
          </a:prstGeom>
          <a:noFill/>
        </p:spPr>
      </p:pic>
      <p:pic>
        <p:nvPicPr>
          <p:cNvPr id="3074" name="Picture 2" descr="Картинки по запросу герб россии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357166"/>
            <a:ext cx="2714644" cy="3216854"/>
          </a:xfrm>
          <a:prstGeom prst="rect">
            <a:avLst/>
          </a:prstGeom>
          <a:noFill/>
        </p:spPr>
      </p:pic>
      <p:pic>
        <p:nvPicPr>
          <p:cNvPr id="3076" name="Picture 4" descr="Картинки по запросу герб ставрополя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47572" y="285728"/>
            <a:ext cx="2688939" cy="3214710"/>
          </a:xfrm>
          <a:prstGeom prst="rect">
            <a:avLst/>
          </a:prstGeom>
          <a:noFill/>
        </p:spPr>
      </p:pic>
      <p:pic>
        <p:nvPicPr>
          <p:cNvPr id="3078" name="Picture 6" descr="Картинки по запросу герб предгорного района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3570" y="3795096"/>
            <a:ext cx="2722582" cy="3062904"/>
          </a:xfrm>
          <a:prstGeom prst="rect">
            <a:avLst/>
          </a:prstGeom>
          <a:noFill/>
        </p:spPr>
      </p:pic>
      <p:pic>
        <p:nvPicPr>
          <p:cNvPr id="3080" name="Picture 8" descr="Картинки по запросу герб медицины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2910" y="3643314"/>
            <a:ext cx="2928956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фон для презентации космо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339" y="0"/>
            <a:ext cx="9149339" cy="6858000"/>
          </a:xfrm>
          <a:prstGeom prst="rect">
            <a:avLst/>
          </a:prstGeom>
          <a:noFill/>
        </p:spPr>
      </p:pic>
      <p:pic>
        <p:nvPicPr>
          <p:cNvPr id="3" name="Рисунок 2" descr="http://f11.ifotki.info/org/1082dceeb1af40e9bb0be790d0664715b00e53136054878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143380"/>
            <a:ext cx="2714644" cy="2428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mtdata.ru/u8/photo6F00/20927918298-0/big.jpe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285728"/>
            <a:ext cx="3500461" cy="3786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Картинки по запросу сомбреро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357166"/>
            <a:ext cx="4623990" cy="2857522"/>
          </a:xfrm>
          <a:prstGeom prst="rect">
            <a:avLst/>
          </a:prstGeom>
          <a:noFill/>
        </p:spPr>
      </p:pic>
      <p:pic>
        <p:nvPicPr>
          <p:cNvPr id="7" name="Рисунок 6" descr="http://ic.pics.livejournal.com/history_costume/15523738/25825/25825_original.jpg">
            <a:hlinkClick r:id="rId10"/>
          </p:cNvPr>
          <p:cNvPicPr/>
          <p:nvPr/>
        </p:nvPicPr>
        <p:blipFill>
          <a:blip r:embed="rId11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4357718" cy="3071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36</Words>
  <Application>Microsoft Office PowerPoint</Application>
  <PresentationFormat>Экран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ИНТЕЛЛЕКТУАЛЬНАЯ ИГРА «ЗВЕЗДНЫЙ ЧАС»</vt:lpstr>
      <vt:lpstr>ПЕРВЫЙ   ТУР  «ОКРУЖАЮЩИЙ МИР»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ВТОРОЙ   ТУР  «ЭКОЛОГИЯ»</vt:lpstr>
      <vt:lpstr>Слайд 12</vt:lpstr>
      <vt:lpstr>Слайд 13</vt:lpstr>
      <vt:lpstr>Слайд 14</vt:lpstr>
      <vt:lpstr>Слайд 15</vt:lpstr>
      <vt:lpstr>Слайд 16</vt:lpstr>
      <vt:lpstr>Слайд 17</vt:lpstr>
      <vt:lpstr>ТРЕТИЙ   ТУР  «МАТЕМАТИКА»</vt:lpstr>
      <vt:lpstr>ЧЕТВЕРТЫЙ   ТУР  «ГРАМОТА»</vt:lpstr>
      <vt:lpstr>ЛУ НО ДА СА ЛА</vt:lpstr>
      <vt:lpstr>ЛУ</vt:lpstr>
      <vt:lpstr>ИНТЕЛЛЕКТУАЛЬНАЯ ИГРА «ЗВЕЗДНЫЙ ЧАС»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«ЗВЕЗДНЫЙ ЧАС»</dc:title>
  <dc:creator>WOJohh</dc:creator>
  <cp:lastModifiedBy>WOJohh</cp:lastModifiedBy>
  <cp:revision>58</cp:revision>
  <dcterms:created xsi:type="dcterms:W3CDTF">2017-04-10T17:26:34Z</dcterms:created>
  <dcterms:modified xsi:type="dcterms:W3CDTF">2017-05-14T18:07:34Z</dcterms:modified>
</cp:coreProperties>
</file>