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4" r:id="rId6"/>
    <p:sldId id="265" r:id="rId7"/>
    <p:sldId id="261" r:id="rId8"/>
    <p:sldId id="263" r:id="rId9"/>
    <p:sldId id="267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A30F18-B018-407C-9970-90FF53589E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171866-ECA4-45B0-B35A-B2B43E9C5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4D5868-A5A9-421D-BB5E-A0C218D1F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6FFF81-E0AD-4542-A618-036A0E618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5ECD13-0B90-483A-B57B-8252CD411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83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743C6F-34B6-44BA-8D23-64AD16BCF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C5B096-BEBA-40FA-AA5A-6667D50248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FB82C4-1B4D-431C-A6E6-AA268372D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7DB97B-F1A0-40E8-9106-92CA00FB8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604F64-266D-4A12-BD5C-BC7605B53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94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EA402B6-0540-4E43-8DE0-B9B632E223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404F161-8E47-477A-B9C1-B7C10C3F4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B3153F-8AE2-4145-9CD9-51FF17109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88E139-99A0-4262-BAB1-B28F006AC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685D33-9237-4ED1-862C-A2B2EDF47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50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631EE-CE60-416E-BB94-0386881AA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671071-A374-473E-B1FC-5CE6DE94BB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7F2F39-F449-4A73-8BB0-1C3DAA7EB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0031A0-9D38-425D-A8B1-8E1D6258B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C6D16E-31A7-4A3D-9616-13A4F1299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109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43CBDC-EE31-4D68-8F82-6022451B7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A3AA54-04B7-44F5-B7B1-95FF9772E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ADB846-3FF7-43C1-A1E9-CD19D0D9F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1CDC14-B83D-4562-B1E0-ECF146B8F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0810C3-2F08-4AD5-9630-DD157426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31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CC0C33-41DB-4F9E-A750-562520A2F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369E2F-1897-47D5-A469-6796118895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372031-4FBB-48C5-B218-92BA4F4908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ECF20E-9977-4338-B6CF-5DBDAEA5E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FF9880-16E9-4A09-9CD3-8383B248F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9339E6-DA7B-4425-8C62-97F1EE5FA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5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D5C265-1832-4B27-947A-F71D72A9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4899F3B-A51D-4548-9382-898E621E2F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B8F1462-72CA-4226-82F1-156DF1A12E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6DF4F53-234E-42FE-8F8F-2617B6C66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1BC2161-563E-4FFD-8A83-BF0FD8C985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450D6C6-F432-4649-A123-6ACEC2E8C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B971152-E9C4-4EF4-A42C-5C5B65572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4B66154-2157-4688-A596-85A3E276A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696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093B6E-6259-4AFC-85F4-52383C7E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A82440F-6BB6-4587-B6B3-BCC9CBA89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771DD5F-C264-445F-8CAA-B66FA2A77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D9F72DE-672A-498A-BE33-1CFF4F053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7D20A35-6746-46A7-8BEE-3AFC7C37E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FF50A6D-6122-4C49-82E7-DEFB3D4CD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F2AFE50-3353-4242-8C1D-816F6E4C2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323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18EE8A-6DA6-40EF-9F1B-B0FCD7215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D0263B-FBDE-430D-93F2-A5644A581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3EC889A-B18D-45C3-A3B5-B272C2036E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58F1319-B18F-4FCF-A46A-860ABE96B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F49437-1803-41B5-B4EB-C97C79129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12C568-AE69-4E42-962C-C29D9BD91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60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796D3-0A44-4187-82AB-3A1B8AC09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81749D0-E07C-4285-989B-774DB7C87A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FEDBB52-3068-4B7D-9210-FA62A5BF1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90862F-B4CC-4B2B-BE84-4F53A3EE7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DF4A80-71D5-4DF3-96E7-52750988F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AD9A67-4CF6-4BE1-A353-41EF13E2A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319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7E2F6C-34B3-4E68-BFE1-9204E4776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D93402-78D5-48D7-98CD-426073F6C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31AD03-F194-40B2-A5C2-B6E8EBFCF4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8CC16-92E4-40A7-B76A-89C6AB560E0F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E48A04-CCF0-4B36-859B-6AC8C14FCC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BB2021-043C-44C8-95AF-F25EA5FF50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F9090-3331-4637-9467-2633C6E16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661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581AB90-658F-4D85-8065-B923AE86F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9358E5-6FB8-41A5-86AD-EFC4E32206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774" y="-5963"/>
            <a:ext cx="8719930" cy="686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794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581AB90-658F-4D85-8065-B923AE86F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9358E5-6FB8-41A5-86AD-EFC4E32206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774" y="-5963"/>
            <a:ext cx="8719930" cy="686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67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1C9302-84F5-473F-AFA8-51066CDC1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6E49EB-14A7-4F92-8260-1B2CA75FA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782" y="0"/>
            <a:ext cx="85211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421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177D30-50DB-448E-B98B-25F9F0559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BC8B219-FF45-4661-9D64-258C70F9C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339" y="0"/>
            <a:ext cx="77922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39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177D30-50DB-448E-B98B-25F9F0559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8A6CACF-B358-42C4-92AD-8F30B0426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816" y="198784"/>
            <a:ext cx="11330609" cy="646706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B4DE673-CAFC-4FB8-B60E-17203E285D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2148" y="1159383"/>
            <a:ext cx="4023277" cy="403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658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177D30-50DB-448E-B98B-25F9F0559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9" name="Рисунок 5" descr="Море PNG клипарт изображения (картинки) с альфа каналом и прозрачным фоном....">
            <a:extLst>
              <a:ext uri="{FF2B5EF4-FFF2-40B4-BE49-F238E27FC236}">
                <a16:creationId xmlns:a16="http://schemas.microsoft.com/office/drawing/2014/main" id="{E3C0A369-76D1-4184-89B4-7F5EDF754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1645"/>
            <a:ext cx="24193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Рисунок 1" descr="https://s.r-gifts.ru/items_gallery/201/27543b.jpg">
            <a:extLst>
              <a:ext uri="{FF2B5EF4-FFF2-40B4-BE49-F238E27FC236}">
                <a16:creationId xmlns:a16="http://schemas.microsoft.com/office/drawing/2014/main" id="{BCD0823B-126C-4769-A603-8BB471633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367" y="457200"/>
            <a:ext cx="2124075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Рисунок 11" descr="https://w7.pngwing.com/pngs/802/917/png-transparent-purple-dslr-camera-canon-eos-digital-slr-camera-cartoon-cartoon-hand-painted-purple-slr-camera-icon-watercolor-painting-purple-painted.png">
            <a:extLst>
              <a:ext uri="{FF2B5EF4-FFF2-40B4-BE49-F238E27FC236}">
                <a16:creationId xmlns:a16="http://schemas.microsoft.com/office/drawing/2014/main" id="{388271DB-5920-4EB3-B767-B4BB8E57CC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301" y="535471"/>
            <a:ext cx="257175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Рисунок 7" descr="https://papik.pro/uploads/posts/2021-12/1639284641_26-papik-pro-p-vorobei-klipart-27.jpg">
            <a:extLst>
              <a:ext uri="{FF2B5EF4-FFF2-40B4-BE49-F238E27FC236}">
                <a16:creationId xmlns:a16="http://schemas.microsoft.com/office/drawing/2014/main" id="{35259881-37AA-4B83-B9A5-C05207B01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6169" y="678346"/>
            <a:ext cx="238125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Рисунок 10" descr="http://nikitin-ferm.ru/media/products/images/207629562_9ef49367b325f3c8ff30f39242d03979_800.jpg">
            <a:extLst>
              <a:ext uri="{FF2B5EF4-FFF2-40B4-BE49-F238E27FC236}">
                <a16:creationId xmlns:a16="http://schemas.microsoft.com/office/drawing/2014/main" id="{127EB721-272E-4B53-9150-4897530F6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06317"/>
            <a:ext cx="226695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Рисунок 2" descr="https://s.poembook.ru/theme/7e/28/f6/b55ee59971f485a9cb94099217ac6bca1589dd1c.jpeg">
            <a:extLst>
              <a:ext uri="{FF2B5EF4-FFF2-40B4-BE49-F238E27FC236}">
                <a16:creationId xmlns:a16="http://schemas.microsoft.com/office/drawing/2014/main" id="{12B3E6F9-AB6D-4A6D-B9B1-97F14071D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608" y="2877792"/>
            <a:ext cx="2124075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Рисунок 4" descr="https://static.dochkisinochki.ru/upload/catalog/7cb6efab62ac374332dbe2e3e40fbfe7/90100203892dAS0717_001.JPG">
            <a:extLst>
              <a:ext uri="{FF2B5EF4-FFF2-40B4-BE49-F238E27FC236}">
                <a16:creationId xmlns:a16="http://schemas.microsoft.com/office/drawing/2014/main" id="{009D59BD-75ED-44CB-8333-453E238BF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823626" y="2830166"/>
            <a:ext cx="1943100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Рисунок 13" descr="https://flyclipart.com/thumb2/t-shirt-shirt-clip-art-images-299653.png">
            <a:extLst>
              <a:ext uri="{FF2B5EF4-FFF2-40B4-BE49-F238E27FC236}">
                <a16:creationId xmlns:a16="http://schemas.microsoft.com/office/drawing/2014/main" id="{15199380-EF7A-4BF9-9C97-49E41745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8994" y="2874480"/>
            <a:ext cx="2638425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Рисунок 3" descr="Ф. &amp;quot;Русский алфавит буквы&amp;quot; бесплатно в zip-архиве(76 КБ). ">
            <a:extLst>
              <a:ext uri="{FF2B5EF4-FFF2-40B4-BE49-F238E27FC236}">
                <a16:creationId xmlns:a16="http://schemas.microsoft.com/office/drawing/2014/main" id="{BE6FC5CB-EE69-4EA8-9B0A-4CBB4F575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93" y="5022574"/>
            <a:ext cx="1789983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 descr="https://enkistroy.ru/800/600/https/makusha.ru/20140119/00984/00984_Kak-risovat-vodyanoy-fontan-po-shagam-05.png">
            <a:extLst>
              <a:ext uri="{FF2B5EF4-FFF2-40B4-BE49-F238E27FC236}">
                <a16:creationId xmlns:a16="http://schemas.microsoft.com/office/drawing/2014/main" id="{582BE77C-9BF6-45A1-A161-31BCDB6C6C3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pic>
        <p:nvPicPr>
          <p:cNvPr id="2049" name="Рисунок 12" descr="Компьютерные термины на букву В.">
            <a:extLst>
              <a:ext uri="{FF2B5EF4-FFF2-40B4-BE49-F238E27FC236}">
                <a16:creationId xmlns:a16="http://schemas.microsoft.com/office/drawing/2014/main" id="{8F2BB235-6DFF-42A0-9E5E-904A91A88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644" y="5021805"/>
            <a:ext cx="1230382" cy="158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2">
            <a:extLst>
              <a:ext uri="{FF2B5EF4-FFF2-40B4-BE49-F238E27FC236}">
                <a16:creationId xmlns:a16="http://schemas.microsoft.com/office/drawing/2014/main" id="{A36BFF3E-9148-40B7-9149-5F4F9B1DFB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0AAEE820-98BC-499E-BB06-A3E668ED54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1353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95FE5BB6-C732-4B23-90DA-8842E901F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687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1C9302-84F5-473F-AFA8-51066CDC1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669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177D30-50DB-448E-B98B-25F9F0559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5C1AF9-0487-4449-AC7B-054AB98BF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86" y="195187"/>
            <a:ext cx="11417028" cy="646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824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177D30-50DB-448E-B98B-25F9F0559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D91F26D-1789-4E17-AD32-7C8C290C820C}"/>
              </a:ext>
            </a:extLst>
          </p:cNvPr>
          <p:cNvSpPr/>
          <p:nvPr/>
        </p:nvSpPr>
        <p:spPr>
          <a:xfrm>
            <a:off x="4972405" y="2344057"/>
            <a:ext cx="2247190" cy="19857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>
            <a:extLst>
              <a:ext uri="{FF2B5EF4-FFF2-40B4-BE49-F238E27FC236}">
                <a16:creationId xmlns:a16="http://schemas.microsoft.com/office/drawing/2014/main" id="{1CDFEB12-9151-42AE-A3E2-7A646840766B}"/>
              </a:ext>
            </a:extLst>
          </p:cNvPr>
          <p:cNvSpPr/>
          <p:nvPr/>
        </p:nvSpPr>
        <p:spPr>
          <a:xfrm>
            <a:off x="8933543" y="145143"/>
            <a:ext cx="2837543" cy="2198914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6DB1FDEE-E4CD-400A-B1DF-EEE1DC10E7DC}"/>
              </a:ext>
            </a:extLst>
          </p:cNvPr>
          <p:cNvSpPr/>
          <p:nvPr/>
        </p:nvSpPr>
        <p:spPr>
          <a:xfrm>
            <a:off x="8933543" y="4267200"/>
            <a:ext cx="2641599" cy="232954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0DE006F-5387-4E96-9C0F-50DAE96DCC55}"/>
              </a:ext>
            </a:extLst>
          </p:cNvPr>
          <p:cNvSpPr/>
          <p:nvPr/>
        </p:nvSpPr>
        <p:spPr>
          <a:xfrm>
            <a:off x="341086" y="4884057"/>
            <a:ext cx="3338285" cy="171268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C1274C3B-4BEF-4D01-85BD-59DCC37A3753}"/>
              </a:ext>
            </a:extLst>
          </p:cNvPr>
          <p:cNvSpPr/>
          <p:nvPr/>
        </p:nvSpPr>
        <p:spPr>
          <a:xfrm>
            <a:off x="504372" y="261257"/>
            <a:ext cx="2641600" cy="24529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056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1C9302-84F5-473F-AFA8-51066CDC1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656901-82AC-45C6-A0AA-9E28A1A66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282" y="0"/>
            <a:ext cx="81974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8887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</Words>
  <Application>Microsoft Office PowerPoint</Application>
  <PresentationFormat>Широкоэкранный</PresentationFormat>
  <Paragraphs>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Ludmilka</dc:creator>
  <cp:lastModifiedBy>Ludmilka</cp:lastModifiedBy>
  <cp:revision>8</cp:revision>
  <dcterms:created xsi:type="dcterms:W3CDTF">2022-05-02T08:08:54Z</dcterms:created>
  <dcterms:modified xsi:type="dcterms:W3CDTF">2022-10-05T15:36:19Z</dcterms:modified>
</cp:coreProperties>
</file>