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handoutMasterIdLst>
    <p:handoutMasterId r:id="rId33"/>
  </p:handoutMasterIdLst>
  <p:sldIdLst>
    <p:sldId id="256" r:id="rId2"/>
    <p:sldId id="257" r:id="rId3"/>
    <p:sldId id="258" r:id="rId4"/>
    <p:sldId id="280" r:id="rId5"/>
    <p:sldId id="259" r:id="rId6"/>
    <p:sldId id="260" r:id="rId7"/>
    <p:sldId id="281" r:id="rId8"/>
    <p:sldId id="261" r:id="rId9"/>
    <p:sldId id="262" r:id="rId10"/>
    <p:sldId id="263" r:id="rId11"/>
    <p:sldId id="264" r:id="rId12"/>
    <p:sldId id="284" r:id="rId13"/>
    <p:sldId id="283" r:id="rId14"/>
    <p:sldId id="285" r:id="rId15"/>
    <p:sldId id="286" r:id="rId16"/>
    <p:sldId id="287" r:id="rId17"/>
    <p:sldId id="270" r:id="rId18"/>
    <p:sldId id="271" r:id="rId19"/>
    <p:sldId id="272" r:id="rId20"/>
    <p:sldId id="273" r:id="rId21"/>
    <p:sldId id="275" r:id="rId22"/>
    <p:sldId id="276" r:id="rId23"/>
    <p:sldId id="277" r:id="rId24"/>
    <p:sldId id="278" r:id="rId25"/>
    <p:sldId id="279" r:id="rId26"/>
    <p:sldId id="288" r:id="rId27"/>
    <p:sldId id="289" r:id="rId28"/>
    <p:sldId id="290" r:id="rId29"/>
    <p:sldId id="293" r:id="rId30"/>
    <p:sldId id="294" r:id="rId31"/>
    <p:sldId id="29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F91D8-8878-45B5-8BF9-8D9ABF8ADA6A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DD210-10E7-4B1D-8970-DF75289C7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368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3832" y="2780928"/>
            <a:ext cx="7772400" cy="1152129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Индивидуальный проект по теме</a:t>
            </a:r>
            <a:r>
              <a:rPr lang="en-US" sz="3600" dirty="0" smtClean="0"/>
              <a:t>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Noto Sans"/>
              </a:rPr>
              <a:t>«</a:t>
            </a:r>
            <a:r>
              <a:rPr lang="ru-RU" sz="3600" dirty="0" smtClean="0"/>
              <a:t>Секрет термоса</a:t>
            </a:r>
            <a:r>
              <a:rPr lang="ru-RU" sz="3600" dirty="0">
                <a:latin typeface="inherit"/>
              </a:rPr>
              <a:t>»</a:t>
            </a:r>
            <a:r>
              <a:rPr lang="ru-RU" sz="3600" dirty="0">
                <a:solidFill>
                  <a:srgbClr val="000000"/>
                </a:solidFill>
                <a:latin typeface="inherit"/>
              </a:rPr>
              <a:t/>
            </a:r>
            <a:br>
              <a:rPr lang="ru-RU" sz="3600" dirty="0">
                <a:solidFill>
                  <a:srgbClr val="000000"/>
                </a:solidFill>
                <a:latin typeface="inherit"/>
              </a:rPr>
            </a:br>
            <a:endParaRPr lang="ru-RU" sz="36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-1260648" y="6957392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860032" y="5517232"/>
            <a:ext cx="4032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Руководитель проекта</a:t>
            </a:r>
            <a:r>
              <a:rPr lang="en-US" sz="1400" dirty="0" smtClean="0"/>
              <a:t>:</a:t>
            </a:r>
            <a:endParaRPr lang="ru-RU" sz="1400" dirty="0" smtClean="0"/>
          </a:p>
          <a:p>
            <a:pPr algn="r"/>
            <a:r>
              <a:rPr lang="ru-RU" sz="1400" dirty="0" err="1" smtClean="0"/>
              <a:t>Дидаш</a:t>
            </a:r>
            <a:r>
              <a:rPr lang="ru-RU" sz="1400" dirty="0" smtClean="0"/>
              <a:t> Ольга Сергеевна</a:t>
            </a:r>
          </a:p>
          <a:p>
            <a:pPr algn="r"/>
            <a:r>
              <a:rPr lang="ru-RU" sz="1400" dirty="0" smtClean="0"/>
              <a:t>Учитель физики и информатики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076457" y="4653136"/>
            <a:ext cx="28083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Автор проекта</a:t>
            </a:r>
            <a:r>
              <a:rPr lang="en-US" sz="1400" dirty="0" smtClean="0"/>
              <a:t>:</a:t>
            </a:r>
          </a:p>
          <a:p>
            <a:pPr algn="r"/>
            <a:r>
              <a:rPr lang="ru-RU" sz="1400" dirty="0" smtClean="0"/>
              <a:t>Арутюнян Сурен </a:t>
            </a:r>
            <a:r>
              <a:rPr lang="ru-RU" sz="1400" dirty="0" err="1" smtClean="0"/>
              <a:t>Каренович</a:t>
            </a:r>
            <a:endParaRPr lang="ru-RU" sz="1400" dirty="0" smtClean="0"/>
          </a:p>
          <a:p>
            <a:pPr algn="r"/>
            <a:r>
              <a:rPr lang="ru-RU" sz="1400" dirty="0" smtClean="0"/>
              <a:t>Ученик 9 класса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833554" y="116632"/>
            <a:ext cx="564705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sz="1200" dirty="0" smtClean="0">
                <a:latin typeface="Noto Sans"/>
              </a:rPr>
              <a:t>«</a:t>
            </a:r>
            <a:r>
              <a:rPr lang="ru-RU" sz="1200" dirty="0" err="1" smtClean="0">
                <a:latin typeface="Noto Sans"/>
              </a:rPr>
              <a:t>Буссевская</a:t>
            </a:r>
            <a:r>
              <a:rPr lang="ru-RU" sz="1200" dirty="0" smtClean="0">
                <a:latin typeface="Noto Sans"/>
              </a:rPr>
              <a:t> Средняя Общеобразовательная Школа №2</a:t>
            </a:r>
            <a:r>
              <a:rPr lang="ru-RU" sz="1200" dirty="0">
                <a:solidFill>
                  <a:srgbClr val="000000"/>
                </a:solidFill>
                <a:latin typeface="inherit"/>
              </a:rPr>
              <a:t>»</a:t>
            </a:r>
          </a:p>
          <a:p>
            <a:endParaRPr lang="ru-RU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267008" y="6302062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2023г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307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404664"/>
            <a:ext cx="7498080" cy="4800600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/>
              <a:t>Первая партия термосов, выпущенных для хозяйственных нужд, вышла в 1904 году. Термос настолько был прост в применении, что его конструкция </a:t>
            </a:r>
            <a:r>
              <a:rPr lang="ru-RU" dirty="0" err="1" smtClean="0"/>
              <a:t>прктически</a:t>
            </a:r>
            <a:r>
              <a:rPr lang="ru-RU" dirty="0" smtClean="0"/>
              <a:t> не изменилась.</a:t>
            </a:r>
            <a:endParaRPr lang="ru-RU" dirty="0"/>
          </a:p>
        </p:txBody>
      </p:sp>
      <p:pic>
        <p:nvPicPr>
          <p:cNvPr id="3076" name="Picture 4" descr="https://absolutos.ru/d/5671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3" y="2924944"/>
            <a:ext cx="3559323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002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Конструкция термоса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101" name="Picture 5" descr="C:\Users\user\Pictures\пмпнмн\term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40768"/>
            <a:ext cx="7884368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410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Термосы для напитков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 descr="C:\Users\user\Pictures\пмпнмн\8684.750x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683919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739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Термосы с </a:t>
            </a:r>
            <a:r>
              <a:rPr lang="ru-R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пневмонасосом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 descr="C:\Users\user\Pictures\пмпнмн\37216.97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673429"/>
            <a:ext cx="5049256" cy="4819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19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Pictures\пмпнмн\5f3c6be4354e503951fd239210918d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40768"/>
            <a:ext cx="5976664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Пищевые термосы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510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Универсальные термосы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2" name="Picture 2" descr="C:\Users\user\Pictures\пмпнмн\Ракурс_1_xcu8-v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068" y="1247419"/>
            <a:ext cx="561662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4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Пищевые термосы с судками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146" name="Picture 2" descr="C:\Users\user\Pictures\пмпнмн\63952467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219" y="1268760"/>
            <a:ext cx="5273303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0202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548680"/>
            <a:ext cx="7498080" cy="5688632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Задача термоса – сохранить помещённое в него вещество как можно дольше горячим либо </a:t>
            </a:r>
            <a:r>
              <a:rPr lang="ru-RU" sz="3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холобным</a:t>
            </a:r>
            <a:r>
              <a:rPr lang="ru-RU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82296" indent="0">
              <a:buNone/>
            </a:pPr>
            <a:endParaRPr lang="ru-RU" sz="3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2296" indent="0">
              <a:buNone/>
            </a:pPr>
            <a:endParaRPr lang="ru-RU" sz="3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2296" indent="0">
              <a:buNone/>
            </a:pPr>
            <a:r>
              <a:rPr lang="ru-RU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Физический процесс передачи тепловой энергии от более горячего тела к более холодному называется теплопередачей.</a:t>
            </a:r>
            <a:endParaRPr lang="ru-RU" sz="3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05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Виды теплопередачи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006" y="2234693"/>
            <a:ext cx="7498080" cy="4800600"/>
          </a:xfrm>
        </p:spPr>
        <p:txBody>
          <a:bodyPr/>
          <a:lstStyle/>
          <a:p>
            <a:pPr marL="596646" indent="-514350" algn="ctr">
              <a:buAutoNum type="arabicPeriod"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Теплопроводность.</a:t>
            </a:r>
          </a:p>
          <a:p>
            <a:pPr marL="596646" indent="-514350" algn="ctr">
              <a:buAutoNum type="arabicPeriod"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Конвекция.</a:t>
            </a:r>
          </a:p>
          <a:p>
            <a:pPr marL="596646" indent="-514350" algn="ctr">
              <a:buAutoNum type="arabicPeriod"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Излучение.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9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42088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Изготовление термоса в домашних условиях</a:t>
            </a:r>
            <a:endParaRPr lang="ru-RU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60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Теоритическая Часть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700808"/>
            <a:ext cx="7498080" cy="4800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Объект исследования</a:t>
            </a:r>
            <a:r>
              <a:rPr lang="en-US" sz="2800" dirty="0" smtClean="0"/>
              <a:t>: </a:t>
            </a:r>
            <a:r>
              <a:rPr lang="ru-RU" sz="2800" dirty="0" smtClean="0"/>
              <a:t>термос.</a:t>
            </a:r>
          </a:p>
          <a:p>
            <a:r>
              <a:rPr lang="ru-RU" sz="2800" dirty="0" smtClean="0"/>
              <a:t>Предмет исследования</a:t>
            </a:r>
            <a:r>
              <a:rPr lang="en-US" sz="2800" dirty="0" smtClean="0"/>
              <a:t>:</a:t>
            </a:r>
            <a:r>
              <a:rPr lang="ru-RU" sz="2800" dirty="0" smtClean="0"/>
              <a:t> физические свойства термоса.</a:t>
            </a:r>
          </a:p>
          <a:p>
            <a:r>
              <a:rPr lang="ru-RU" sz="2800" dirty="0" smtClean="0"/>
              <a:t>Цель исследования</a:t>
            </a:r>
            <a:r>
              <a:rPr lang="en-US" sz="2800" dirty="0" smtClean="0"/>
              <a:t>: </a:t>
            </a:r>
            <a:r>
              <a:rPr lang="ru-RU" sz="2800" dirty="0" smtClean="0"/>
              <a:t>создание термоса в домашних условиях.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9960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9108"/>
            <a:ext cx="749808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Модель термоса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03648" y="908720"/>
            <a:ext cx="7498080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Для модели термоса потребуются следующие материалы и инструменты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u-RU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Пластиковая бутылка 1.5л.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Пластиковая бутылка 2л.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Скотч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Газеты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Фольга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Ножницы и нож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C:\Users\user\Pictures\пмпнмн\16815647317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491" y="1484784"/>
            <a:ext cx="2952328" cy="517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32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Шаг №1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980728"/>
            <a:ext cx="7498080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Возьмём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пластиковую бутылку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ёмкостью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2 л.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Разрежем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её пополам, чтобы получилась верхняя и нижняя части.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Срежем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у неё винтовую часть горлышка. Эти части потребуются для изготовления корпуса термоса.</a:t>
            </a:r>
          </a:p>
        </p:txBody>
      </p:sp>
      <p:pic>
        <p:nvPicPr>
          <p:cNvPr id="2050" name="Picture 2" descr="C:\Users\user\Pictures\пмпнмн\16815652874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140968"/>
            <a:ext cx="374441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84610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Шаг №2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980728"/>
            <a:ext cx="7498080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Возьмём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пластиковую бутылку 1.5 л и обернём её фольгой, плотно прижимая её к стенкам бутылки. Следует обматывать бутылку матовой стороной наверх, чтобы блестящая сторона оказалась внутри. Слой фольги должен покрывать всю бутылку, в том числе и дно. Бутылка будет играть роль колбы.</a:t>
            </a:r>
          </a:p>
        </p:txBody>
      </p:sp>
      <p:pic>
        <p:nvPicPr>
          <p:cNvPr id="3074" name="Picture 2" descr="C:\Users\user\Pictures\пмпнмн\1681565604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84984"/>
            <a:ext cx="228290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6739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Шаг №3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980728"/>
            <a:ext cx="7498080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Теперь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обмотаем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бутылку несколькими слоями газет. Чем больше слой газет, тем лучше. Газетный слой должен быть на стенках и дне бутылки.</a:t>
            </a:r>
          </a:p>
        </p:txBody>
      </p:sp>
      <p:pic>
        <p:nvPicPr>
          <p:cNvPr id="4099" name="Picture 3" descr="C:\Users\user\Pictures\пмпнмн\16815658963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92896"/>
            <a:ext cx="2880320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3507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Шаг №4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908720"/>
            <a:ext cx="7498080" cy="4800600"/>
          </a:xfrm>
        </p:spPr>
        <p:txBody>
          <a:bodyPr/>
          <a:lstStyle/>
          <a:p>
            <a:pPr marL="82296" indent="0" algn="ctr">
              <a:buNone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Верхний слой газет ещё раз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обмотаем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фольгой.</a:t>
            </a:r>
            <a:r>
              <a:rPr lang="ru-RU" dirty="0"/>
              <a:t> </a:t>
            </a:r>
          </a:p>
        </p:txBody>
      </p:sp>
      <p:pic>
        <p:nvPicPr>
          <p:cNvPr id="5122" name="Picture 2" descr="C:\Users\user\Pictures\пмпнмн\16815663523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16832"/>
            <a:ext cx="244827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8446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Шаг №5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980728"/>
            <a:ext cx="7498080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оединим две половинки другой бутылки и замотаем это скотчем.</a:t>
            </a:r>
          </a:p>
        </p:txBody>
      </p:sp>
      <p:pic>
        <p:nvPicPr>
          <p:cNvPr id="7170" name="Picture 2" descr="C:\Users\user\Pictures\пмпнмн\16817317814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532" y="1772816"/>
            <a:ext cx="262896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6861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Особенности модели термоса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412776"/>
            <a:ext cx="7498080" cy="4800600"/>
          </a:xfrm>
        </p:spPr>
        <p:txBody>
          <a:bodyPr/>
          <a:lstStyle/>
          <a:p>
            <a:pPr marL="82296" indent="0" algn="ctr">
              <a:buNone/>
            </a:pPr>
            <a:r>
              <a:rPr lang="ru-RU" dirty="0"/>
              <a:t>У данной модели есть свои особенности. Так как колба выполнена из пластиковой бутылки, то наливать в неё горячую воду не рекомендуется. От горячей воды колба может деформироваться. Поэтому при испытаниях этой модели я буду использовать холодную воду.</a:t>
            </a: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0477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Испытания модели термоса</a:t>
            </a:r>
            <a:r>
              <a:rPr lang="ru-RU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Для проведения испытания модели термоса буду использовать холодную воду. Заливаю воду в термос. Предварительно следует измерить её температуру. Испытания термоса будут проходить в течение шести часов. Каждый час я буду замерять температуру воды. Термос во время испытания будет находиться в комнате на столе при комнатной температуре +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22.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7532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Сравнение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Термос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Обычная бутылка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7" name="Объект 1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367510230"/>
              </p:ext>
            </p:extLst>
          </p:nvPr>
        </p:nvGraphicFramePr>
        <p:xfrm>
          <a:off x="457200" y="969963"/>
          <a:ext cx="4042792" cy="4115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1396"/>
                <a:gridCol w="2021396"/>
              </a:tblGrid>
              <a:tr h="82304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Время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Температура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82304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Начало</a:t>
                      </a:r>
                      <a:r>
                        <a:rPr lang="ru-RU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испытания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+4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82304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Через 2 часа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+9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82304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Через 4 часа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+14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82304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Через 6 часов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+21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Объект 1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911809572"/>
              </p:ext>
            </p:extLst>
          </p:nvPr>
        </p:nvGraphicFramePr>
        <p:xfrm>
          <a:off x="4644008" y="980728"/>
          <a:ext cx="4022726" cy="4104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363"/>
                <a:gridCol w="2011363"/>
              </a:tblGrid>
              <a:tr h="8208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Время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Температура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82089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Начало испытания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+4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82089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Через</a:t>
                      </a:r>
                      <a:r>
                        <a:rPr lang="ru-RU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2 часа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+13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82089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Через 4 часа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+19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82089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Через 6 часов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+22</a:t>
                      </a:r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1710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Плюсы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Это использование подручных бросовых материалов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ru-RU" dirty="0"/>
              <a:t>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Это низкая себестоимость такого изделия по сравнению с купленным термосом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0"/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Это небольшой вес изделия.</a:t>
            </a:r>
          </a:p>
          <a:p>
            <a:pPr lvl="0"/>
            <a:r>
              <a:rPr lang="ru-RU" dirty="0"/>
              <a:t>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Это технологическая простота в изготовлении.</a:t>
            </a:r>
          </a:p>
          <a:p>
            <a:endParaRPr lang="ru-RU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3212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60648"/>
            <a:ext cx="7498080" cy="6408712"/>
          </a:xfrm>
        </p:spPr>
        <p:txBody>
          <a:bodyPr>
            <a:normAutofit fontScale="85000" lnSpcReduction="10000"/>
          </a:bodyPr>
          <a:lstStyle/>
          <a:p>
            <a:pPr marL="82296" indent="0">
              <a:buNone/>
            </a:pPr>
            <a:r>
              <a:rPr lang="ru-RU" sz="3300" dirty="0" smtClean="0"/>
              <a:t>Задачи</a:t>
            </a:r>
            <a:r>
              <a:rPr lang="en-US" sz="3300" dirty="0" smtClean="0"/>
              <a:t>:</a:t>
            </a:r>
          </a:p>
          <a:p>
            <a:pPr marL="596646" indent="-514350">
              <a:buAutoNum type="arabicPeriod"/>
            </a:pPr>
            <a:r>
              <a:rPr lang="ru-RU" sz="3300" dirty="0" smtClean="0"/>
              <a:t>Изучить теоретический материал, раскрывающий понятие – термос, принципы работы термоса, его физические свойства</a:t>
            </a:r>
            <a:r>
              <a:rPr lang="en-US" sz="3300" dirty="0" smtClean="0"/>
              <a:t>;</a:t>
            </a:r>
            <a:endParaRPr lang="ru-RU" sz="3300" dirty="0" smtClean="0"/>
          </a:p>
          <a:p>
            <a:pPr marL="596646" indent="-514350">
              <a:buAutoNum type="arabicPeriod"/>
            </a:pPr>
            <a:r>
              <a:rPr lang="ru-RU" sz="3300" dirty="0" smtClean="0"/>
              <a:t>Обобщить наблюдения, раскрывающие условия и закономерности остывания жидкости в термосе</a:t>
            </a:r>
            <a:r>
              <a:rPr lang="en-US" sz="3300" dirty="0" smtClean="0"/>
              <a:t>;</a:t>
            </a:r>
          </a:p>
          <a:p>
            <a:pPr marL="596646" indent="-514350">
              <a:buAutoNum type="arabicPeriod"/>
            </a:pPr>
            <a:r>
              <a:rPr lang="ru-RU" sz="3300" dirty="0" smtClean="0"/>
              <a:t>Определить материалы, необходимые для создания термоса в домашних условиях</a:t>
            </a:r>
            <a:r>
              <a:rPr lang="en-US" sz="3300" dirty="0" smtClean="0"/>
              <a:t>;</a:t>
            </a:r>
          </a:p>
          <a:p>
            <a:pPr marL="596646" indent="-514350">
              <a:buAutoNum type="arabicPeriod"/>
            </a:pPr>
            <a:r>
              <a:rPr lang="ru-RU" sz="3300" dirty="0" smtClean="0"/>
              <a:t>Создать термос в домашних условиях</a:t>
            </a:r>
            <a:r>
              <a:rPr lang="en-US" sz="3300" dirty="0" smtClean="0"/>
              <a:t>;</a:t>
            </a:r>
            <a:endParaRPr lang="ru-RU" sz="3300" dirty="0" smtClean="0"/>
          </a:p>
          <a:p>
            <a:pPr marL="82296" indent="0">
              <a:buNone/>
            </a:pPr>
            <a:endParaRPr lang="ru-RU" sz="3300" dirty="0" smtClean="0"/>
          </a:p>
          <a:p>
            <a:pPr marL="82296" indent="0">
              <a:buNone/>
            </a:pPr>
            <a:r>
              <a:rPr lang="ru-RU" sz="3300" dirty="0" smtClean="0"/>
              <a:t>Итогом моей работы станет создание термоса в домашних условиях.</a:t>
            </a:r>
            <a:endParaRPr lang="ru-RU" dirty="0" smtClean="0"/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32063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Минусы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Остывание или нагревание воды происходит быстрее, чем в заводских моделях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Внешний вид изделия не совсем привлекателен.</a:t>
            </a: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Самодельный термос невозможно вымыть после использования, так как горлышко бутыли, которую использовали для изготовления колбы, узкое.</a:t>
            </a:r>
          </a:p>
          <a:p>
            <a:pPr lvl="0"/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7426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2564904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Заключение</a:t>
            </a:r>
            <a:endParaRPr lang="ru-RU" sz="6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596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Методы исследования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Теоретические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 изучение литературы по заявленной теме исследования, классификация собранных материалов, обобщение материалов.</a:t>
            </a:r>
          </a:p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Эмпирические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 наблюдения за протеканием физических явлений при изготовлении термоса в домашних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1705697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96752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Что такое термос?</a:t>
            </a:r>
            <a:endParaRPr lang="ru-RU" dirty="0"/>
          </a:p>
        </p:txBody>
      </p:sp>
      <p:pic>
        <p:nvPicPr>
          <p:cNvPr id="1027" name="Picture 3" descr="C:\Users\user\Pictures\пмпнмн\questions-clipart-multiple-question-mark-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132856"/>
            <a:ext cx="6480720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250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498080" cy="11569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Термос (в переводе с греческого) </a:t>
            </a:r>
            <a:r>
              <a:rPr lang="en-US" dirty="0" smtClean="0"/>
              <a:t>“</a:t>
            </a:r>
            <a:r>
              <a:rPr lang="en-US" dirty="0" err="1" smtClean="0"/>
              <a:t>therme</a:t>
            </a:r>
            <a:r>
              <a:rPr lang="en-US" dirty="0" smtClean="0"/>
              <a:t>”- </a:t>
            </a:r>
            <a:r>
              <a:rPr lang="ru-RU" dirty="0" smtClean="0"/>
              <a:t>горячий.</a:t>
            </a:r>
            <a:endParaRPr lang="ru-RU" dirty="0"/>
          </a:p>
        </p:txBody>
      </p:sp>
      <p:pic>
        <p:nvPicPr>
          <p:cNvPr id="2050" name="Picture 2" descr="C:\Users\user\Pictures\пмпнмн\stanley_adventure_termosas_1l_3_whye-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16832"/>
            <a:ext cx="518457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740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332656"/>
            <a:ext cx="7498080" cy="4800600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/>
              <a:t>Термос – вид бытовой теплоизоляционной посуды для продолжительного хранения более высокой или низкой температуры продуктов питания, по сравнению с температурой окружающей среды.</a:t>
            </a:r>
            <a:endParaRPr lang="ru-RU" dirty="0"/>
          </a:p>
        </p:txBody>
      </p:sp>
      <p:pic>
        <p:nvPicPr>
          <p:cNvPr id="1026" name="Picture 2" descr="C:\Users\user\Pictures\пмпнмн\6264b2a925e2202048f4112bd019be1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428999"/>
            <a:ext cx="5256584" cy="316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556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6996" y="260648"/>
            <a:ext cx="7498080" cy="1621160"/>
          </a:xfrm>
        </p:spPr>
        <p:txBody>
          <a:bodyPr/>
          <a:lstStyle/>
          <a:p>
            <a:pPr marL="82296" indent="0" algn="just">
              <a:buNone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В 1892 году Джеймс </a:t>
            </a:r>
            <a:r>
              <a:rPr lang="ru-R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Дьюар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 разработал изолирующую колбу, известную в науке под названием сосуд </a:t>
            </a:r>
            <a:r>
              <a:rPr lang="ru-R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Дьюара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C:\Users\user\Pictures\пмпнмн\PBAYB21BRGACGQK3IEW2VAUU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698477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5825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96136" y="692696"/>
            <a:ext cx="3024336" cy="5256584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В 1903 году немецкий производитель стеклянных изделий </a:t>
            </a:r>
            <a:r>
              <a:rPr lang="ru-R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Рейнгольд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Бургер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 усовершенствовал сосуд </a:t>
            </a:r>
            <a:r>
              <a:rPr lang="ru-R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Дьюара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2050" name="Picture 2" descr="C:\Users\user\Pictures\пмпнмн\PIC_1-E-102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4127783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6615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405</TotalTime>
  <Words>693</Words>
  <Application>Microsoft Office PowerPoint</Application>
  <PresentationFormat>Экран (4:3)</PresentationFormat>
  <Paragraphs>101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Солнцестояние</vt:lpstr>
      <vt:lpstr>Индивидуальный проект по теме: «Секрет термоса» </vt:lpstr>
      <vt:lpstr>Теоритическая Часть</vt:lpstr>
      <vt:lpstr>Презентация PowerPoint</vt:lpstr>
      <vt:lpstr>Методы исследования</vt:lpstr>
      <vt:lpstr>Что такое термос?</vt:lpstr>
      <vt:lpstr>Термос (в переводе с греческого) “therme”- горячий.</vt:lpstr>
      <vt:lpstr>Презентация PowerPoint</vt:lpstr>
      <vt:lpstr>Презентация PowerPoint</vt:lpstr>
      <vt:lpstr>Презентация PowerPoint</vt:lpstr>
      <vt:lpstr>Презентация PowerPoint</vt:lpstr>
      <vt:lpstr>Конструкция термоса</vt:lpstr>
      <vt:lpstr>Термосы для напитков</vt:lpstr>
      <vt:lpstr>Термосы с пневмонасосом</vt:lpstr>
      <vt:lpstr>Пищевые термосы</vt:lpstr>
      <vt:lpstr>Универсальные термосы</vt:lpstr>
      <vt:lpstr>Пищевые термосы с судками</vt:lpstr>
      <vt:lpstr>Презентация PowerPoint</vt:lpstr>
      <vt:lpstr>Виды теплопередачи</vt:lpstr>
      <vt:lpstr>Изготовление термоса в домашних условиях</vt:lpstr>
      <vt:lpstr>Модель термоса</vt:lpstr>
      <vt:lpstr>Шаг №1</vt:lpstr>
      <vt:lpstr>Шаг №2</vt:lpstr>
      <vt:lpstr>Шаг №3</vt:lpstr>
      <vt:lpstr>Шаг №4</vt:lpstr>
      <vt:lpstr>Шаг №5</vt:lpstr>
      <vt:lpstr>Особенности модели термоса</vt:lpstr>
      <vt:lpstr>Испытания модели термоса </vt:lpstr>
      <vt:lpstr>Сравнение</vt:lpstr>
      <vt:lpstr>Плюсы</vt:lpstr>
      <vt:lpstr>Минусы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Давид</dc:creator>
  <cp:lastModifiedBy>Давид</cp:lastModifiedBy>
  <cp:revision>41</cp:revision>
  <dcterms:created xsi:type="dcterms:W3CDTF">2023-04-14T10:59:00Z</dcterms:created>
  <dcterms:modified xsi:type="dcterms:W3CDTF">2023-05-01T14:32:25Z</dcterms:modified>
</cp:coreProperties>
</file>