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321" r:id="rId3"/>
    <p:sldId id="323" r:id="rId4"/>
    <p:sldId id="324" r:id="rId5"/>
    <p:sldId id="320" r:id="rId6"/>
    <p:sldId id="314" r:id="rId7"/>
    <p:sldId id="319" r:id="rId8"/>
    <p:sldId id="318" r:id="rId9"/>
    <p:sldId id="322" r:id="rId10"/>
    <p:sldId id="316" r:id="rId11"/>
    <p:sldId id="309" r:id="rId12"/>
    <p:sldId id="310" r:id="rId13"/>
    <p:sldId id="315" r:id="rId14"/>
    <p:sldId id="313" r:id="rId15"/>
    <p:sldId id="312" r:id="rId16"/>
    <p:sldId id="311" r:id="rId17"/>
    <p:sldId id="307" r:id="rId18"/>
    <p:sldId id="308" r:id="rId19"/>
    <p:sldId id="279" r:id="rId20"/>
    <p:sldId id="326" r:id="rId21"/>
    <p:sldId id="327" r:id="rId22"/>
    <p:sldId id="317" r:id="rId23"/>
    <p:sldId id="264" r:id="rId24"/>
    <p:sldId id="280" r:id="rId25"/>
    <p:sldId id="32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>
      <p:cViewPr varScale="1">
        <p:scale>
          <a:sx n="58" d="100"/>
          <a:sy n="58" d="100"/>
        </p:scale>
        <p:origin x="586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84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B388-B0C1-46FD-8DB8-D819EE7A4535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344C-59E3-42A8-A583-309C9BF3C36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B388-B0C1-46FD-8DB8-D819EE7A4535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344C-59E3-42A8-A583-309C9BF3C3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B388-B0C1-46FD-8DB8-D819EE7A4535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344C-59E3-42A8-A583-309C9BF3C3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B388-B0C1-46FD-8DB8-D819EE7A4535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344C-59E3-42A8-A583-309C9BF3C3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B388-B0C1-46FD-8DB8-D819EE7A4535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344C-59E3-42A8-A583-309C9BF3C36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B388-B0C1-46FD-8DB8-D819EE7A4535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344C-59E3-42A8-A583-309C9BF3C3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B388-B0C1-46FD-8DB8-D819EE7A4535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344C-59E3-42A8-A583-309C9BF3C3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B388-B0C1-46FD-8DB8-D819EE7A4535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344C-59E3-42A8-A583-309C9BF3C3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B388-B0C1-46FD-8DB8-D819EE7A4535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344C-59E3-42A8-A583-309C9BF3C36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B388-B0C1-46FD-8DB8-D819EE7A4535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344C-59E3-42A8-A583-309C9BF3C3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B388-B0C1-46FD-8DB8-D819EE7A4535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344C-59E3-42A8-A583-309C9BF3C36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399B388-B0C1-46FD-8DB8-D819EE7A4535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D52344C-59E3-42A8-A583-309C9BF3C36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88641"/>
            <a:ext cx="7414592" cy="100811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       </a:t>
            </a:r>
            <a:r>
              <a:rPr lang="ru-RU" sz="2800" dirty="0" smtClean="0">
                <a:solidFill>
                  <a:srgbClr val="7030A0"/>
                </a:solidFill>
              </a:rPr>
              <a:t>  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Методические рекомендации </a:t>
            </a:r>
            <a:endParaRPr lang="ru-RU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40024"/>
            <a:ext cx="7414592" cy="4010000"/>
          </a:xfrm>
        </p:spPr>
        <p:txBody>
          <a:bodyPr>
            <a:normAutofit/>
          </a:bodyPr>
          <a:lstStyle/>
          <a:p>
            <a:pPr algn="ctr"/>
            <a:endParaRPr lang="ru-RU" sz="2800" dirty="0">
              <a:solidFill>
                <a:srgbClr val="00206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«Обращение трезвучий»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algn="r"/>
            <a:endParaRPr lang="ru-RU" sz="1400" b="1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 Преподаватель МБУДО «</a:t>
            </a:r>
            <a:r>
              <a:rPr lang="ru-RU" sz="1600" b="1" dirty="0" err="1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Рославльская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детская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музыкальная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школа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им. М.И. Глинки»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Корнеенко  Елена Николаевна</a:t>
            </a:r>
          </a:p>
          <a:p>
            <a:pPr algn="r"/>
            <a:endParaRPr lang="ru-RU" sz="2400" dirty="0"/>
          </a:p>
        </p:txBody>
      </p:sp>
      <p:pic>
        <p:nvPicPr>
          <p:cNvPr id="1026" name="Picture 2" descr="C:\Users\user\Desktop\images (1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288"/>
            <a:ext cx="9144000" cy="83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1090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5024"/>
            <a:ext cx="10436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17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3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0" r="2401" b="24801"/>
          <a:stretch/>
        </p:blipFill>
        <p:spPr>
          <a:xfrm>
            <a:off x="1907704" y="476672"/>
            <a:ext cx="5832648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5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r="2400"/>
          <a:stretch/>
        </p:blipFill>
        <p:spPr>
          <a:xfrm>
            <a:off x="2195736" y="188640"/>
            <a:ext cx="4824536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8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" t="2207" r="5737"/>
          <a:stretch/>
        </p:blipFill>
        <p:spPr>
          <a:xfrm>
            <a:off x="2267744" y="260648"/>
            <a:ext cx="4464496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01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116632"/>
            <a:ext cx="5143500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32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0" t="3801" r="18336" b="9051"/>
          <a:stretch/>
        </p:blipFill>
        <p:spPr>
          <a:xfrm>
            <a:off x="2195736" y="0"/>
            <a:ext cx="4680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97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650"/>
          <a:stretch/>
        </p:blipFill>
        <p:spPr>
          <a:xfrm>
            <a:off x="1547664" y="692696"/>
            <a:ext cx="6984776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35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879"/>
          <a:stretch/>
        </p:blipFill>
        <p:spPr>
          <a:xfrm>
            <a:off x="1187624" y="476672"/>
            <a:ext cx="7560840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78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859340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500"/>
          <a:stretch/>
        </p:blipFill>
        <p:spPr>
          <a:xfrm>
            <a:off x="1259632" y="548680"/>
            <a:ext cx="7488832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93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01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60648"/>
            <a:ext cx="7488832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8594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7" t="8038" r="17475" b="3842"/>
          <a:stretch/>
        </p:blipFill>
        <p:spPr>
          <a:xfrm>
            <a:off x="1115616" y="1268760"/>
            <a:ext cx="7704856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2254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5" t="18" r="1369" b="-18"/>
          <a:stretch/>
        </p:blipFill>
        <p:spPr>
          <a:xfrm>
            <a:off x="971600" y="405765"/>
            <a:ext cx="8064896" cy="604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51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608" y="24117"/>
            <a:ext cx="7498080" cy="706090"/>
          </a:xfrm>
        </p:spPr>
        <p:txBody>
          <a:bodyPr>
            <a:normAutofit/>
          </a:bodyPr>
          <a:lstStyle/>
          <a:p>
            <a:r>
              <a:rPr lang="ru-RU" sz="2800" dirty="0"/>
              <a:t>               </a:t>
            </a:r>
            <a:r>
              <a:rPr lang="ru-RU" sz="2800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60648"/>
            <a:ext cx="5184576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58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60648"/>
            <a:ext cx="5112568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52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052736"/>
            <a:ext cx="648072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07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5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23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1"/>
          <a:stretch/>
        </p:blipFill>
        <p:spPr>
          <a:xfrm>
            <a:off x="2267744" y="0"/>
            <a:ext cx="48760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79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4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50"/>
          <a:stretch/>
        </p:blipFill>
        <p:spPr>
          <a:xfrm>
            <a:off x="1331640" y="116632"/>
            <a:ext cx="7128792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39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1"/>
          <a:stretch/>
        </p:blipFill>
        <p:spPr>
          <a:xfrm>
            <a:off x="2000250" y="0"/>
            <a:ext cx="53800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63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1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3443</TotalTime>
  <Words>28</Words>
  <Application>Microsoft Office PowerPoint</Application>
  <PresentationFormat>Экран (4:3)</PresentationFormat>
  <Paragraphs>13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Calibri</vt:lpstr>
      <vt:lpstr>Tahoma</vt:lpstr>
      <vt:lpstr>Times New Roman</vt:lpstr>
      <vt:lpstr>Verdana</vt:lpstr>
      <vt:lpstr>Wingdings 2</vt:lpstr>
      <vt:lpstr>Солнцестояние</vt:lpstr>
      <vt:lpstr>                 Методические рекомендации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музыки. 5 класс</dc:title>
  <dc:creator>user</dc:creator>
  <cp:lastModifiedBy>Музыка</cp:lastModifiedBy>
  <cp:revision>170</cp:revision>
  <dcterms:created xsi:type="dcterms:W3CDTF">2013-08-05T18:37:57Z</dcterms:created>
  <dcterms:modified xsi:type="dcterms:W3CDTF">2023-02-14T19:50:50Z</dcterms:modified>
</cp:coreProperties>
</file>