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8" r:id="rId4"/>
    <p:sldId id="269" r:id="rId5"/>
    <p:sldId id="267" r:id="rId6"/>
    <p:sldId id="266" r:id="rId7"/>
    <p:sldId id="264" r:id="rId8"/>
    <p:sldId id="263" r:id="rId9"/>
    <p:sldId id="262" r:id="rId10"/>
    <p:sldId id="261" r:id="rId11"/>
    <p:sldId id="260" r:id="rId12"/>
    <p:sldId id="259" r:id="rId13"/>
    <p:sldId id="258" r:id="rId14"/>
    <p:sldId id="270" r:id="rId15"/>
    <p:sldId id="271" r:id="rId16"/>
    <p:sldId id="273" r:id="rId17"/>
    <p:sldId id="275" r:id="rId18"/>
    <p:sldId id="277" r:id="rId19"/>
    <p:sldId id="282" r:id="rId20"/>
    <p:sldId id="281" r:id="rId21"/>
    <p:sldId id="285" r:id="rId22"/>
    <p:sldId id="283" r:id="rId23"/>
    <p:sldId id="284" r:id="rId24"/>
    <p:sldId id="286" r:id="rId25"/>
    <p:sldId id="280" r:id="rId26"/>
    <p:sldId id="287" r:id="rId27"/>
    <p:sldId id="279" r:id="rId28"/>
    <p:sldId id="288" r:id="rId29"/>
    <p:sldId id="27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9C7B1-A31A-4BD5-8599-EE15170C35A9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2E543-E59D-4DC8-8A88-705379E208E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337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2E543-E59D-4DC8-8A88-705379E208E3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496A5-20C8-44EC-87F4-BC7336C2B5F4}" type="datetimeFigureOut">
              <a:rPr lang="ru-RU" smtClean="0"/>
              <a:pPr/>
              <a:t>21.05.2023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D2356-1326-47B2-83AE-43A8E95B8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Relationship Id="rId9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2.png"/><Relationship Id="rId4" Type="http://schemas.openxmlformats.org/officeDocument/2006/relationships/image" Target="../media/image34.jpeg"/><Relationship Id="rId9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81185" y="1484784"/>
            <a:ext cx="7594323" cy="74174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Здравствуй, лето</a:t>
            </a: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7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i="1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i="1" dirty="0">
              <a:ln w="11430"/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i="1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i="1" dirty="0" smtClean="0">
                <a:ln w="11430"/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1600" b="1" i="1" dirty="0" smtClean="0">
                <a:ln w="11430"/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 algn="r"/>
            <a:r>
              <a:rPr lang="ru-RU" sz="1600" b="1" i="1" dirty="0" smtClean="0">
                <a:ln w="11430"/>
                <a:latin typeface="Times New Roman" pitchFamily="18" charset="0"/>
                <a:cs typeface="Times New Roman" pitchFamily="18" charset="0"/>
              </a:rPr>
              <a:t>Первой квалификационной</a:t>
            </a:r>
          </a:p>
          <a:p>
            <a:pPr algn="r"/>
            <a:r>
              <a:rPr lang="ru-RU" sz="1600" b="1" i="1" dirty="0" smtClean="0">
                <a:ln w="11430"/>
                <a:latin typeface="Times New Roman" pitchFamily="18" charset="0"/>
                <a:cs typeface="Times New Roman" pitchFamily="18" charset="0"/>
              </a:rPr>
              <a:t> категории </a:t>
            </a:r>
          </a:p>
          <a:p>
            <a:pPr algn="r"/>
            <a:r>
              <a:rPr lang="ru-RU" sz="1600" b="1" i="1" dirty="0" smtClean="0">
                <a:ln w="11430"/>
                <a:latin typeface="Times New Roman" pitchFamily="18" charset="0"/>
                <a:cs typeface="Times New Roman" pitchFamily="18" charset="0"/>
              </a:rPr>
              <a:t>Орлова С.Б. </a:t>
            </a:r>
            <a:endParaRPr lang="en-US" sz="1600" b="1" i="1" dirty="0" smtClean="0">
              <a:ln w="11430"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7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s://static.auction.ru/offer_images/2017/03/01/01/big/W/WELeCxKMxug/pavlova_zemljanichka_khud_rybchenkova_novaj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692696"/>
            <a:ext cx="4176464" cy="5511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s://shkola7gnomov.ru/upload/iblock/78a/78aa86564e6e758f4c8db9de990f42cf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501" y="0"/>
            <a:ext cx="97155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80" name="Picture 4" descr="https://shkola7gnomov.ru/upload/iblock/5a8/5a8622ea846e95a36ca46ff3eae1067c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565" y="0"/>
            <a:ext cx="917856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s://img.labirint.ru/rcimg/9630a05dcedaa3fd86249bd3226eb5d0/1920x1080/comments_pic/1617/4_5565fc77e04a5014d7d4ab82973df93e_1461580950.jpg?1461580997"/>
          <p:cNvPicPr>
            <a:picLocks noChangeAspect="1" noChangeArrowheads="1"/>
          </p:cNvPicPr>
          <p:nvPr/>
        </p:nvPicPr>
        <p:blipFill>
          <a:blip r:embed="rId3" cstate="email">
            <a:lum bright="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https://mudry-filin.com.ua/wa-data/public/shop/products/11/07/10711/images/36940/36940.9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0" y="0"/>
            <a:ext cx="93610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s://cdn3.imgbb.ru/user/44/448010/201605/e2b6c58146224b76494ba68a6f6e8f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s://cdn.imgbb.ru/user/44/448010/201605/590882eb1591c33fd0a92881da4d12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5015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cdn1.imgbb.ru/user/44/448010/201605/5d8dc43b1a64d458ddaab78cb8af910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1628800"/>
            <a:ext cx="6410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Расскажи сказку сам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4818" name="Picture 2" descr="https://img-fotki.yandex.ru/get/51/131624064.1da/0_87ab0_85191a5d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811016"/>
            <a:ext cx="3450054" cy="4046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1556792"/>
            <a:ext cx="6216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Какая была погода?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5157192"/>
            <a:ext cx="44201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Светило солнышко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s://avatars.mds.yandex.net/get-pdb/1211668/93bc1739-2553-488c-aec0-53b32965b273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8" name="Picture 4" descr="https://avatars.mds.yandex.net/get-pdb/467999/206907ab-4765-44c0-bca2-ec309194d700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747972"/>
            <a:ext cx="4680520" cy="3065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1556792"/>
            <a:ext cx="63016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Какая ягода созрела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 полянке?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5445224"/>
            <a:ext cx="26413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Земляника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2" descr="https://img-fotki.yandex.ru/get/51/131624064.1da/0_87ab0_85191a5d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221088"/>
            <a:ext cx="1941033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21128" y="1556792"/>
            <a:ext cx="623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Какого цвета ягода?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3978" y="5445224"/>
            <a:ext cx="20056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Красная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2" descr="https://img-fotki.yandex.ru/get/51/131624064.1da/0_87ab0_85191a5d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221088"/>
            <a:ext cx="1941033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1556792"/>
            <a:ext cx="62414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первым увидел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земляничку?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17142" y="5445224"/>
            <a:ext cx="15993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комар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5058" name="AutoShape 2" descr="https://cupe.ca/sites/cupe/files/node_representative_image/mosquito-web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5060" name="AutoShape 4" descr="https://cupe.ca/sites/cupe/files/node_representative_image/mosquito-web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5062" name="Picture 6" descr="https://ulpravda.ru/pictures/news/big/72385_bi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706789"/>
            <a:ext cx="3456384" cy="186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2276872"/>
            <a:ext cx="6788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услышал комара?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5445224"/>
            <a:ext cx="264739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тичка, мышка,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лягушка, змея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4034" name="Picture 2" descr="http://pngimg.com/uploads/birds/birds_PNG6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692696"/>
            <a:ext cx="1982270" cy="1087502"/>
          </a:xfrm>
          <a:prstGeom prst="rect">
            <a:avLst/>
          </a:prstGeom>
          <a:noFill/>
        </p:spPr>
      </p:pic>
      <p:pic>
        <p:nvPicPr>
          <p:cNvPr id="44038" name="Picture 6" descr="https://im0-tub-ru.yandex.net/i?id=8032641bcdfada1010b1aeb1f5d4933c&amp;ref=rim&amp;n=33&amp;w=111&amp;h=15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4653136"/>
            <a:ext cx="1296144" cy="1751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40" name="Picture 8" descr="https://im0-tub-ru.yandex.net/i?id=793f7039e53f4e5fd840f0faacc3c96f&amp;n=1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573016"/>
            <a:ext cx="1728192" cy="1728192"/>
          </a:xfrm>
          <a:prstGeom prst="rect">
            <a:avLst/>
          </a:prstGeom>
          <a:noFill/>
        </p:spPr>
      </p:pic>
      <p:pic>
        <p:nvPicPr>
          <p:cNvPr id="44046" name="Picture 14" descr="https://static8.depositphotos.com/1004370/963/i/950/depositphotos_9636203-stock-photo-close-up-of-snake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869160"/>
            <a:ext cx="2503247" cy="15562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94782" y="1556792"/>
            <a:ext cx="748737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хотели сделать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комар, птичка, мышка,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лягушка, змея?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https://img-fotki.yandex.ru/get/51/131624064.1da/0_87ab0_85191a5d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221088"/>
            <a:ext cx="1941033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4005064"/>
            <a:ext cx="67921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случилось потом?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8914" name="Picture 2" descr="https://i.pinimg.com/736x/e2/53/84/e2538435a7d09421386ab27751e1e696--preschool-classroom-preschool-craft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4521359" cy="320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4365104"/>
            <a:ext cx="7348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Куда спрятались звери?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62" name="Picture 2" descr="https://i.pinimg.com/originals/d7/8f/d0/d78fd0833ff9e2a5273b70a72eae469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609577">
            <a:off x="6069532" y="1900183"/>
            <a:ext cx="2911799" cy="2165184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5" name="Picture 2" descr="http://pngimg.com/uploads/birds/birds_PNG6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780928"/>
            <a:ext cx="1457253" cy="799470"/>
          </a:xfrm>
          <a:prstGeom prst="rect">
            <a:avLst/>
          </a:prstGeom>
          <a:noFill/>
          <a:scene3d>
            <a:camera prst="orthographicFront">
              <a:rot lat="0" lon="21599971" rev="0"/>
            </a:camera>
            <a:lightRig rig="threePt" dir="t"/>
          </a:scene3d>
        </p:spPr>
      </p:pic>
      <p:pic>
        <p:nvPicPr>
          <p:cNvPr id="7" name="Picture 2" descr="https://cdn.imgbb.ru/user/44/448010/201605/590882eb1591c33fd0a92881da4d129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712" y="5341756"/>
            <a:ext cx="2592288" cy="1516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https://cdn.imgbb.ru/user/44/448010/201605/590882eb1591c33fd0a92881da4d129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5489848"/>
            <a:ext cx="1456420" cy="1368152"/>
          </a:xfrm>
          <a:prstGeom prst="rect">
            <a:avLst/>
          </a:prstGeom>
          <a:noFill/>
        </p:spPr>
      </p:pic>
      <p:pic>
        <p:nvPicPr>
          <p:cNvPr id="9" name="Picture 4" descr="https://avatars.mds.yandex.net/get-pdb/1927573/d1abeaa3-7d97-42f4-92cb-f69e5d6b3109/s1200?webp=fals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45224"/>
            <a:ext cx="1990730" cy="1412776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0" name="Picture 2" descr="https://i.pinimg.com/736x/e2/53/84/e2538435a7d09421386ab27751e1e696--preschool-classroom-preschool-crafts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21359" cy="320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s://i.pinimg.com/736x/e2/53/84/e2538435a7d09421386ab27751e1e696--preschool-classroom-preschool-crafts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3607602" cy="2558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i.pinimg.com/736x/e2/53/84/e2538435a7d09421386ab27751e1e696--preschool-classroom-preschool-craft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21359" cy="3206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779912" y="4797152"/>
            <a:ext cx="4962191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Земляничка 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испугалась дождя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https://img-fotki.yandex.ru/get/51/131624064.1da/0_87ab0_85191a5d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573016"/>
            <a:ext cx="2592288" cy="3040808"/>
          </a:xfrm>
          <a:prstGeom prst="rect">
            <a:avLst/>
          </a:prstGeom>
          <a:noFill/>
        </p:spPr>
      </p:pic>
      <p:pic>
        <p:nvPicPr>
          <p:cNvPr id="6" name="Picture 2" descr="https://i.pinimg.com/736x/e2/53/84/e2538435a7d09421386ab27751e1e696--preschool-classroom-preschool-craft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620688"/>
            <a:ext cx="4521359" cy="320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s://avatars.mds.yandex.net/get-pdb/195449/f65fc8d1-fc75-4f3d-872b-772683f8ff7e/s1200"/>
          <p:cNvPicPr>
            <a:picLocks noChangeAspect="1" noChangeArrowheads="1"/>
          </p:cNvPicPr>
          <p:nvPr/>
        </p:nvPicPr>
        <p:blipFill>
          <a:blip r:embed="rId4" cstate="email">
            <a:lum brigh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7533568" cy="5022378"/>
          </a:xfrm>
          <a:prstGeom prst="rect">
            <a:avLst/>
          </a:prstGeom>
          <a:noFill/>
        </p:spPr>
      </p:pic>
      <p:pic>
        <p:nvPicPr>
          <p:cNvPr id="7" name="Picture 2" descr="http://pngimg.com/uploads/birds/birds_PNG6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628800"/>
            <a:ext cx="1982270" cy="1087502"/>
          </a:xfrm>
          <a:prstGeom prst="rect">
            <a:avLst/>
          </a:prstGeom>
          <a:noFill/>
        </p:spPr>
      </p:pic>
      <p:pic>
        <p:nvPicPr>
          <p:cNvPr id="8" name="Picture 8" descr="https://im0-tub-ru.yandex.net/i?id=793f7039e53f4e5fd840f0faacc3c96f&amp;n=1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5808" y="4077072"/>
            <a:ext cx="1728192" cy="1728192"/>
          </a:xfrm>
          <a:prstGeom prst="rect">
            <a:avLst/>
          </a:prstGeom>
          <a:noFill/>
        </p:spPr>
      </p:pic>
      <p:pic>
        <p:nvPicPr>
          <p:cNvPr id="9" name="Picture 14" descr="https://static8.depositphotos.com/1004370/963/i/950/depositphotos_9636203-stock-photo-close-up-of-snake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5301729"/>
            <a:ext cx="2503247" cy="1556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6" descr="https://im0-tub-ru.yandex.net/i?id=8032641bcdfada1010b1aeb1f5d4933c&amp;ref=rim&amp;n=33&amp;w=111&amp;h=15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lum bright="-29000"/>
          </a:blip>
          <a:srcRect/>
          <a:stretch>
            <a:fillRect/>
          </a:stretch>
        </p:blipFill>
        <p:spPr bwMode="auto">
          <a:xfrm>
            <a:off x="1043608" y="4437112"/>
            <a:ext cx="1296144" cy="1751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6" descr="https://ulpravda.ru/pictures/news/big/72385_big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3456384" cy="186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i.ytimg.com/vi/q_F4JQ0Aka0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uslide.ru/images/2/8538/960/img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https://avatars.mds.yandex.net/get-pdb/998741/4030ed9b-5206-41ce-9ab2-849690c77970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397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4221088"/>
            <a:ext cx="7652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Много солнечного света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s://www.culture.ru/storage/images/1ae126c88d41d156c700f9df83309efa/020115e14cf422da6120c1a1ebeffb79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10476656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79912" y="5013176"/>
            <a:ext cx="482055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небе радугу дугу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ромашку на лугу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2" name="Picture 4" descr="https://s1.1zoom.ru/big3/218/USA_Parks_Waterfalls_4813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4768"/>
            <a:ext cx="9144001" cy="69127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6088559"/>
            <a:ext cx="67922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Ключ, звенящий в тишине</a:t>
            </a:r>
            <a:endParaRPr lang="ru-RU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artchallenge.me/painters/8/3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8544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6088559"/>
            <a:ext cx="54358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Сосны, клены и дубы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s://avatars.mds.yandex.net/get-pdb/403640/46b3a653-34c7-45a2-a1f2-f59d4c320f2e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1411" y="0"/>
            <a:ext cx="9225411" cy="69370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0"/>
            <a:ext cx="3555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Землянику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f1/0e/75/f10e75eebe0f003463b9c1744b038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img4.goodfon.ru/original/960x854/e/a1/podosinoviki-griby-zemlianik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4768"/>
            <a:ext cx="9144000" cy="69127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84168" y="0"/>
            <a:ext cx="2702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грибы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107</Words>
  <Application>Microsoft Office PowerPoint</Application>
  <PresentationFormat>Экран (4:3)</PresentationFormat>
  <Paragraphs>42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piatova-marina@mail.ru</dc:creator>
  <cp:lastModifiedBy>Пользователь Windows</cp:lastModifiedBy>
  <cp:revision>22</cp:revision>
  <dcterms:created xsi:type="dcterms:W3CDTF">2020-05-28T17:25:52Z</dcterms:created>
  <dcterms:modified xsi:type="dcterms:W3CDTF">2023-05-20T20:44:54Z</dcterms:modified>
</cp:coreProperties>
</file>