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1" r:id="rId4"/>
    <p:sldId id="262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6600CC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D60E-8B25-4A64-B15A-B0D1DC0C9693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6B401-6F8C-4A70-8B07-4DB4D842A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202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D60E-8B25-4A64-B15A-B0D1DC0C9693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6B401-6F8C-4A70-8B07-4DB4D842A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219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D60E-8B25-4A64-B15A-B0D1DC0C9693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6B401-6F8C-4A70-8B07-4DB4D842A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701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D60E-8B25-4A64-B15A-B0D1DC0C9693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6B401-6F8C-4A70-8B07-4DB4D842A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046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D60E-8B25-4A64-B15A-B0D1DC0C9693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6B401-6F8C-4A70-8B07-4DB4D842A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55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D60E-8B25-4A64-B15A-B0D1DC0C9693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6B401-6F8C-4A70-8B07-4DB4D842A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041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D60E-8B25-4A64-B15A-B0D1DC0C9693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6B401-6F8C-4A70-8B07-4DB4D842A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757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D60E-8B25-4A64-B15A-B0D1DC0C9693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6B401-6F8C-4A70-8B07-4DB4D842A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614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D60E-8B25-4A64-B15A-B0D1DC0C9693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6B401-6F8C-4A70-8B07-4DB4D842A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328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D60E-8B25-4A64-B15A-B0D1DC0C9693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6B401-6F8C-4A70-8B07-4DB4D842A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493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D60E-8B25-4A64-B15A-B0D1DC0C9693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6B401-6F8C-4A70-8B07-4DB4D842A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039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67D60E-8B25-4A64-B15A-B0D1DC0C9693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D6B401-6F8C-4A70-8B07-4DB4D842A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013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фон синяя рам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Картинки по запросу мыльные пузыри мыло фо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23" y="244931"/>
            <a:ext cx="11349444" cy="6384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Картинки по запросу мыло рисунок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208022" y="885893"/>
            <a:ext cx="5541915" cy="5102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237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фон синяя рам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Картинки по запросу мыльные пузыри мыло фо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682" y="225948"/>
            <a:ext cx="11388633" cy="6406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Картинки по запросу полотенце рисунок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187339" y="-52252"/>
            <a:ext cx="5473335" cy="6962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563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фон синяя рам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Картинки по запросу мыльные пузыри мыло фо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074" y="242480"/>
            <a:ext cx="11329850" cy="6373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Картинки по запросу зубная щетка рисунок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664132" y="65314"/>
            <a:ext cx="4180114" cy="6727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856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фон синяя рам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Картинки по запросу мыльные пузыри мыло фо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886" y="151041"/>
            <a:ext cx="11434354" cy="6431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Картинки по запросу зубная паста рисунок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8616" y="1283833"/>
            <a:ext cx="7960995" cy="3980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470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фон синяя рам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Картинки по запросу мыльные пузыри мыло фо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080" y="235131"/>
            <a:ext cx="11387908" cy="6405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Картинки по запросу расческа картинк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186" y="1818137"/>
            <a:ext cx="8949237" cy="3221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678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0</Words>
  <Application>Microsoft Office PowerPoint</Application>
  <PresentationFormat>Широкоэкранный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Ludmilka</dc:creator>
  <cp:lastModifiedBy>Ludmilka</cp:lastModifiedBy>
  <cp:revision>11</cp:revision>
  <dcterms:created xsi:type="dcterms:W3CDTF">2018-04-01T16:58:47Z</dcterms:created>
  <dcterms:modified xsi:type="dcterms:W3CDTF">2018-04-20T15:16:19Z</dcterms:modified>
</cp:coreProperties>
</file>