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440000" cx="1512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747775"/>
          </p15:clr>
        </p15:guide>
        <p15:guide id="2" pos="476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C043BAD-1044-4751-8BB5-B1BF2F672BF3}">
  <a:tblStyle styleId="{6C043BAD-1044-4751-8BB5-B1BF2F672BF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476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946238" y="685800"/>
            <a:ext cx="4966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946238" y="685800"/>
            <a:ext cx="4966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3c37ba4649_0_2:notes"/>
          <p:cNvSpPr/>
          <p:nvPr>
            <p:ph idx="2" type="sldImg"/>
          </p:nvPr>
        </p:nvSpPr>
        <p:spPr>
          <a:xfrm>
            <a:off x="946238" y="685800"/>
            <a:ext cx="4966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3c37ba464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15423" y="1511298"/>
            <a:ext cx="14089200" cy="4166400"/>
          </a:xfrm>
          <a:prstGeom prst="rect">
            <a:avLst/>
          </a:prstGeom>
        </p:spPr>
        <p:txBody>
          <a:bodyPr anchorCtr="0" anchor="b" bIns="162650" lIns="162650" spcFirstLastPara="1" rIns="162650" wrap="square" tIns="162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2pPr>
            <a:lvl3pPr lvl="2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3pPr>
            <a:lvl4pPr lvl="3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4pPr>
            <a:lvl5pPr lvl="4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5pPr>
            <a:lvl6pPr lvl="5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6pPr>
            <a:lvl7pPr lvl="6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7pPr>
            <a:lvl8pPr lvl="7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8pPr>
            <a:lvl9pPr lvl="8" algn="ctr">
              <a:spcBef>
                <a:spcPts val="0"/>
              </a:spcBef>
              <a:spcAft>
                <a:spcPts val="0"/>
              </a:spcAft>
              <a:buSzPts val="9300"/>
              <a:buNone/>
              <a:defRPr sz="9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15409" y="5752555"/>
            <a:ext cx="14089200" cy="16089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515409" y="2245153"/>
            <a:ext cx="14089200" cy="3985500"/>
          </a:xfrm>
          <a:prstGeom prst="rect">
            <a:avLst/>
          </a:prstGeom>
        </p:spPr>
        <p:txBody>
          <a:bodyPr anchorCtr="0" anchor="b" bIns="162650" lIns="162650" spcFirstLastPara="1" rIns="162650" wrap="square" tIns="162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515409" y="6398217"/>
            <a:ext cx="14089200" cy="26403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515409" y="4365680"/>
            <a:ext cx="14089200" cy="17085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515409" y="903288"/>
            <a:ext cx="14089200" cy="1162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515409" y="2339232"/>
            <a:ext cx="14089200" cy="6934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515409" y="903288"/>
            <a:ext cx="14089200" cy="1162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515409" y="2339232"/>
            <a:ext cx="6614100" cy="6934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7990583" y="2339232"/>
            <a:ext cx="6614100" cy="6934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515409" y="903288"/>
            <a:ext cx="14089200" cy="11625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515409" y="1127727"/>
            <a:ext cx="4643100" cy="1533900"/>
          </a:xfrm>
          <a:prstGeom prst="rect">
            <a:avLst/>
          </a:prstGeom>
        </p:spPr>
        <p:txBody>
          <a:bodyPr anchorCtr="0" anchor="b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515409" y="2820535"/>
            <a:ext cx="4643100" cy="64533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361950" lvl="0" marL="4572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810650" y="913690"/>
            <a:ext cx="10529400" cy="83034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1pPr>
            <a:lvl2pPr lvl="1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7560000" y="-254"/>
            <a:ext cx="756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650" lIns="162650" spcFirstLastPara="1" rIns="162650" wrap="square" tIns="162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439016" y="2503032"/>
            <a:ext cx="6688800" cy="3008700"/>
          </a:xfrm>
          <a:prstGeom prst="rect">
            <a:avLst/>
          </a:prstGeom>
        </p:spPr>
        <p:txBody>
          <a:bodyPr anchorCtr="0" anchor="b" bIns="162650" lIns="162650" spcFirstLastPara="1" rIns="162650" wrap="square" tIns="162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439016" y="5689531"/>
            <a:ext cx="6688800" cy="25068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8167677" y="1469689"/>
            <a:ext cx="6344700" cy="75000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515409" y="8586994"/>
            <a:ext cx="9919200" cy="12282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5409" y="903288"/>
            <a:ext cx="140892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650" lIns="162650" spcFirstLastPara="1" rIns="162650" wrap="square" tIns="162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5409" y="2339232"/>
            <a:ext cx="140892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650" lIns="162650" spcFirstLastPara="1" rIns="162650" wrap="square" tIns="162650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Char char="●"/>
              <a:defRPr sz="3200">
                <a:solidFill>
                  <a:schemeClr val="dk2"/>
                </a:solidFill>
              </a:defRPr>
            </a:lvl1pPr>
            <a:lvl2pPr indent="-3873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2pPr>
            <a:lvl3pPr indent="-3873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3pPr>
            <a:lvl4pPr indent="-3873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4pPr>
            <a:lvl5pPr indent="-3873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5pPr>
            <a:lvl6pPr indent="-3873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6pPr>
            <a:lvl7pPr indent="-3873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7pPr>
            <a:lvl8pPr indent="-3873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8pPr>
            <a:lvl9pPr indent="-3873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4009576" y="9465147"/>
            <a:ext cx="907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650" lIns="162650" spcFirstLastPara="1" rIns="162650" wrap="square" tIns="162650">
            <a:normAutofit/>
          </a:bodyPr>
          <a:lstStyle>
            <a:lvl1pPr lvl="0" algn="r">
              <a:buNone/>
              <a:defRPr sz="1800">
                <a:solidFill>
                  <a:schemeClr val="dk2"/>
                </a:solidFill>
              </a:defRPr>
            </a:lvl1pPr>
            <a:lvl2pPr lvl="1" algn="r">
              <a:buNone/>
              <a:defRPr sz="1800">
                <a:solidFill>
                  <a:schemeClr val="dk2"/>
                </a:solidFill>
              </a:defRPr>
            </a:lvl2pPr>
            <a:lvl3pPr lvl="2" algn="r">
              <a:buNone/>
              <a:defRPr sz="1800">
                <a:solidFill>
                  <a:schemeClr val="dk2"/>
                </a:solidFill>
              </a:defRPr>
            </a:lvl3pPr>
            <a:lvl4pPr lvl="3" algn="r">
              <a:buNone/>
              <a:defRPr sz="1800">
                <a:solidFill>
                  <a:schemeClr val="dk2"/>
                </a:solidFill>
              </a:defRPr>
            </a:lvl4pPr>
            <a:lvl5pPr lvl="4" algn="r">
              <a:buNone/>
              <a:defRPr sz="1800">
                <a:solidFill>
                  <a:schemeClr val="dk2"/>
                </a:solidFill>
              </a:defRPr>
            </a:lvl5pPr>
            <a:lvl6pPr lvl="5" algn="r">
              <a:buNone/>
              <a:defRPr sz="1800">
                <a:solidFill>
                  <a:schemeClr val="dk2"/>
                </a:solidFill>
              </a:defRPr>
            </a:lvl6pPr>
            <a:lvl7pPr lvl="6" algn="r">
              <a:buNone/>
              <a:defRPr sz="1800">
                <a:solidFill>
                  <a:schemeClr val="dk2"/>
                </a:solidFill>
              </a:defRPr>
            </a:lvl7pPr>
            <a:lvl8pPr lvl="7" algn="r">
              <a:buNone/>
              <a:defRPr sz="1800">
                <a:solidFill>
                  <a:schemeClr val="dk2"/>
                </a:solidFill>
              </a:defRPr>
            </a:lvl8pPr>
            <a:lvl9pPr lvl="8" algn="r">
              <a:buNone/>
              <a:defRPr sz="18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296975" y="338550"/>
            <a:ext cx="6414000" cy="927300"/>
          </a:xfrm>
          <a:prstGeom prst="rect">
            <a:avLst/>
          </a:prstGeom>
        </p:spPr>
        <p:txBody>
          <a:bodyPr anchorCtr="0" anchor="b" bIns="162650" lIns="162650" spcFirstLastPara="1" rIns="162650" wrap="square" tIns="16265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5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Светофор звуков</a:t>
            </a:r>
            <a:endParaRPr sz="5500">
              <a:solidFill>
                <a:srgbClr val="1C458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379863" y="1790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{6C043BAD-1044-4751-8BB5-B1BF2F672BF3}</a:tableStyleId>
              </a:tblPr>
              <a:tblGrid>
                <a:gridCol w="1627700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</a:tblGrid>
              <a:tr h="842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Имя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МН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КГ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ТД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ПБ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С’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З’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Ц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Ш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Ж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Щ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Л’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Р’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99350" y="61588"/>
            <a:ext cx="1481225" cy="14812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9875600" y="61600"/>
            <a:ext cx="4052100" cy="5040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201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Звука нет</a:t>
            </a:r>
            <a:endParaRPr sz="201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9875600" y="550188"/>
            <a:ext cx="4052100" cy="5040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2010">
                <a:solidFill>
                  <a:srgbClr val="F7CE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Звук поставлен</a:t>
            </a:r>
            <a:endParaRPr sz="2010">
              <a:solidFill>
                <a:srgbClr val="F7CE0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9875600" y="1038800"/>
            <a:ext cx="4963800" cy="504000"/>
          </a:xfrm>
          <a:prstGeom prst="rect">
            <a:avLst/>
          </a:prstGeom>
        </p:spPr>
        <p:txBody>
          <a:bodyPr anchorCtr="0" anchor="t" bIns="162650" lIns="162650" spcFirstLastPara="1" rIns="162650" wrap="square" tIns="16265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2010">
                <a:solidFill>
                  <a:srgbClr val="57A73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Звук в речи произносится правильно</a:t>
            </a:r>
            <a:endParaRPr sz="2010">
              <a:solidFill>
                <a:srgbClr val="57A73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4">
            <a:alphaModFix/>
          </a:blip>
          <a:srcRect b="0" l="0" r="19743" t="1883"/>
          <a:stretch/>
        </p:blipFill>
        <p:spPr>
          <a:xfrm>
            <a:off x="379875" y="114300"/>
            <a:ext cx="1260151" cy="154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Google Shape;65;p14"/>
          <p:cNvGraphicFramePr/>
          <p:nvPr/>
        </p:nvGraphicFramePr>
        <p:xfrm>
          <a:off x="379863" y="209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{6C043BAD-1044-4751-8BB5-B1BF2F672BF3}</a:tableStyleId>
              </a:tblPr>
              <a:tblGrid>
                <a:gridCol w="1627700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  <a:gridCol w="748975"/>
              </a:tblGrid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8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6375" y="9324800"/>
            <a:ext cx="1973778" cy="11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379875" y="9242025"/>
            <a:ext cx="1477500" cy="98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3125" y="9235067"/>
            <a:ext cx="1477500" cy="943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6250" y="9324800"/>
            <a:ext cx="1973778" cy="11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7632550" y="9175387"/>
            <a:ext cx="1678044" cy="11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83000" y="9271867"/>
            <a:ext cx="1419876" cy="906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