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61" r:id="rId3"/>
    <p:sldId id="266" r:id="rId4"/>
    <p:sldId id="269" r:id="rId5"/>
    <p:sldId id="279" r:id="rId6"/>
    <p:sldId id="270" r:id="rId7"/>
    <p:sldId id="268" r:id="rId8"/>
    <p:sldId id="257" r:id="rId9"/>
    <p:sldId id="256" r:id="rId10"/>
    <p:sldId id="277" r:id="rId11"/>
    <p:sldId id="278" r:id="rId12"/>
    <p:sldId id="262" r:id="rId13"/>
    <p:sldId id="276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69B1F-8381-4B17-B49B-2DFBE346F87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AFFAA-7E4D-40C6-B7F8-7EC36EBF02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FFAA-7E4D-40C6-B7F8-7EC36EBF0212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9.jpeg" /><Relationship Id="rId3" Type="http://schemas.openxmlformats.org/officeDocument/2006/relationships/image" Target="../media/image30.png" /><Relationship Id="rId4" Type="http://schemas.openxmlformats.org/officeDocument/2006/relationships/image" Target="../media/image31.png" /><Relationship Id="rId5" Type="http://schemas.openxmlformats.org/officeDocument/2006/relationships/image" Target="../media/image3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6.png" /><Relationship Id="rId11" Type="http://schemas.openxmlformats.org/officeDocument/2006/relationships/image" Target="../media/image14.png" /><Relationship Id="rId12" Type="http://schemas.openxmlformats.org/officeDocument/2006/relationships/image" Target="../media/image15.png" /><Relationship Id="rId13" Type="http://schemas.openxmlformats.org/officeDocument/2006/relationships/image" Target="../media/image16.png" /><Relationship Id="rId14" Type="http://schemas.openxmlformats.org/officeDocument/2006/relationships/image" Target="../media/image4.png" /><Relationship Id="rId2" Type="http://schemas.openxmlformats.org/officeDocument/2006/relationships/image" Target="../media/image3.jpeg" /><Relationship Id="rId3" Type="http://schemas.openxmlformats.org/officeDocument/2006/relationships/image" Target="../media/image7.png" /><Relationship Id="rId4" Type="http://schemas.openxmlformats.org/officeDocument/2006/relationships/image" Target="../media/image8.png" /><Relationship Id="rId5" Type="http://schemas.openxmlformats.org/officeDocument/2006/relationships/image" Target="../media/image9.png" /><Relationship Id="rId6" Type="http://schemas.openxmlformats.org/officeDocument/2006/relationships/image" Target="../media/image10.png" /><Relationship Id="rId7" Type="http://schemas.openxmlformats.org/officeDocument/2006/relationships/image" Target="../media/image11.png" /><Relationship Id="rId8" Type="http://schemas.openxmlformats.org/officeDocument/2006/relationships/image" Target="../media/image12.png" /><Relationship Id="rId9" Type="http://schemas.openxmlformats.org/officeDocument/2006/relationships/image" Target="../media/image1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7.jpeg" /><Relationship Id="rId4" Type="http://schemas.openxmlformats.org/officeDocument/2006/relationships/image" Target="../media/image4.png" /><Relationship Id="rId5" Type="http://schemas.openxmlformats.org/officeDocument/2006/relationships/image" Target="../media/image18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Relationship Id="rId3" Type="http://schemas.openxmlformats.org/officeDocument/2006/relationships/image" Target="../media/image20.png" /><Relationship Id="rId4" Type="http://schemas.openxmlformats.org/officeDocument/2006/relationships/image" Target="../media/image21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22.png" /><Relationship Id="rId4" Type="http://schemas.openxmlformats.org/officeDocument/2006/relationships/image" Target="../media/image20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14282" y="3643314"/>
            <a:ext cx="892971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smtClean="0"/>
              <a:t>ИЗОБРАЖАЕМ ПЯТНОМ</a:t>
            </a:r>
          </a:p>
          <a:p>
            <a:r>
              <a:rPr lang="ru-RU" sz="4000" b="1" i="1" smtClean="0"/>
              <a:t>ВМЕСТЕ С МАСТЕРОМ ИЗОБРАЖЕНИЯ</a:t>
            </a:r>
            <a:endParaRPr lang="ru-RU" sz="4000" b="1" i="1"/>
          </a:p>
        </p:txBody>
      </p:sp>
      <p:pic>
        <p:nvPicPr>
          <p:cNvPr id="2052" name="Picture 4" descr="F:\ШКОЛА 4\КАРАНТИН\Для курсов учителей нач. шк\клякса\клякса2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20577760">
            <a:off x="976651" y="232995"/>
            <a:ext cx="4046216" cy="3371841"/>
          </a:xfrm>
          <a:prstGeom prst="rect">
            <a:avLst/>
          </a:prstGeom>
          <a:noFill/>
        </p:spPr>
      </p:pic>
      <p:pic>
        <p:nvPicPr>
          <p:cNvPr id="2053" name="Picture 5" descr="F:\ШКОЛА 4\КАРАНТИН\Для курсов учителей нач. шк\Untitled-Scanned-01а_2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444869">
            <a:off x="5148363" y="276433"/>
            <a:ext cx="4005653" cy="557067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F:\ШКОЛА 4\МАТЕРИАЛ К УРОКАМ\Анималисты\Н.Чарушин\528-86_3.jp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 bwMode="auto">
          <a:xfrm>
            <a:off x="856089" y="214290"/>
            <a:ext cx="6144803" cy="60963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628652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Художник Никита Чарушин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vini-puh.ru/wp-content/uploads/2018/01/Tyupa-_Tomka_i_soroka_-_Charushin_E_-_ZAHOChESh_EST_GOVORIT_NAUChIShSYa_-_Otechestvennie_pisateli_7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 bwMode="auto">
          <a:xfrm>
            <a:off x="3714744" y="2285992"/>
            <a:ext cx="5072098" cy="4318137"/>
          </a:xfrm>
          <a:prstGeom prst="rect">
            <a:avLst/>
          </a:prstGeom>
          <a:noFill/>
        </p:spPr>
      </p:pic>
      <p:pic>
        <p:nvPicPr>
          <p:cNvPr id="3" name="Picture 4" descr="Захочешь есть - говорить научишься - Чарушин Е.И.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357166"/>
            <a:ext cx="4323219" cy="32861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4500570"/>
            <a:ext cx="3643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Все эти изображения начинались   с выразительного  пятна</a:t>
            </a:r>
            <a:endParaRPr lang="ru-RU" sz="2800"/>
          </a:p>
        </p:txBody>
      </p:sp>
      <p:sp>
        <p:nvSpPr>
          <p:cNvPr id="5" name="TextBox 4"/>
          <p:cNvSpPr txBox="1"/>
          <p:nvPr/>
        </p:nvSpPr>
        <p:spPr>
          <a:xfrm>
            <a:off x="5857884" y="21429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Художник Евгений Чарушин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9" descr="F:\ШКОЛА 4\КАРАНТИН\Для курсов учителей нач. шк\клякса\_1017-763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28144" y="1500174"/>
            <a:ext cx="5758697" cy="414626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42910" y="214290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А теперь мы будем с помощью пятна создавать изображение бабочки.</a:t>
            </a:r>
            <a:endParaRPr lang="ru-RU" sz="280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Нам нужны краски, кисти и лист бумаги.</a:t>
            </a:r>
            <a:endParaRPr lang="ru-RU" sz="2800"/>
          </a:p>
        </p:txBody>
      </p:sp>
      <p:pic>
        <p:nvPicPr>
          <p:cNvPr id="3074" name="Picture 2" descr="F:\ШКОЛА 4\КАРАНТИН\Для курсов учителей нач. шк\Клипарт\Атрибуты художника\гуашь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85786" y="3000372"/>
            <a:ext cx="2214578" cy="2151304"/>
          </a:xfrm>
          <a:prstGeom prst="rect">
            <a:avLst/>
          </a:prstGeom>
          <a:noFill/>
        </p:spPr>
      </p:pic>
      <p:pic>
        <p:nvPicPr>
          <p:cNvPr id="5" name="Picture 2" descr="F:\ШКОЛА 4\КАРАНТИН\Для курсов учителей нач. шк\Клипарт\кисти\paintbrush-40567658_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16853610" flipH="1">
            <a:off x="2076200" y="2390469"/>
            <a:ext cx="2701933" cy="4423214"/>
          </a:xfrm>
          <a:prstGeom prst="rect">
            <a:avLst/>
          </a:prstGeom>
          <a:noFill/>
        </p:spPr>
      </p:pic>
      <p:pic>
        <p:nvPicPr>
          <p:cNvPr id="3076" name="Picture 4" descr="Бабочка – описание, виды, чем питается, где обитает, фото ...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1301466">
            <a:off x="6603407" y="1024382"/>
            <a:ext cx="1928826" cy="131119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F:\ШКОЛА 4\КАРАНТИН\1 класс\P1070349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tretch>
            <a:fillRect/>
          </a:stretch>
        </p:blipFill>
        <p:spPr bwMode="auto">
          <a:xfrm>
            <a:off x="1143000" y="285750"/>
            <a:ext cx="6786563" cy="5089525"/>
          </a:xfrm>
          <a:prstGeom prst="rect">
            <a:avLst/>
          </a:prstGeom>
          <a:noFill/>
          <a:ln w="9525">
            <a:noFill/>
            <a:miter lim="800000"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 rot="5400000">
            <a:off x="2643188" y="2857500"/>
            <a:ext cx="4002088" cy="158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571472" y="5643563"/>
            <a:ext cx="8143932" cy="1049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32000" tIns="108000" rIns="432000" bIns="108000">
            <a:spAutoFit/>
          </a:bodyPr>
          <a:lstStyle/>
          <a:p>
            <a:r>
              <a:rPr lang="ru-RU">
                <a:latin typeface="Calibri" pitchFamily="34" charset="0"/>
              </a:rPr>
              <a:t>Делим лист пополам </a:t>
            </a:r>
            <a:r>
              <a:rPr lang="ru-RU" smtClean="0">
                <a:latin typeface="Calibri" pitchFamily="34" charset="0"/>
              </a:rPr>
              <a:t>с </a:t>
            </a:r>
            <a:r>
              <a:rPr lang="ru-RU">
                <a:latin typeface="Calibri" pitchFamily="34" charset="0"/>
              </a:rPr>
              <a:t>помощью линии сгиба. Берем толстую кисточку. </a:t>
            </a:r>
            <a:br>
              <a:rPr lang="ru-RU" smtClean="0">
                <a:latin typeface="Calibri" pitchFamily="34" charset="0"/>
              </a:rPr>
            </a:br>
            <a:r>
              <a:rPr lang="ru-RU" smtClean="0">
                <a:latin typeface="Calibri" pitchFamily="34" charset="0"/>
              </a:rPr>
              <a:t>В </a:t>
            </a:r>
            <a:r>
              <a:rPr lang="ru-RU">
                <a:latin typeface="Calibri" pitchFamily="34" charset="0"/>
              </a:rPr>
              <a:t>одной из половинок листа быстро наносим на бумагу пятна краски так, чтобы они напоминали крылышко </a:t>
            </a:r>
            <a:r>
              <a:rPr lang="ru-RU" smtClean="0">
                <a:latin typeface="Calibri" pitchFamily="34" charset="0"/>
              </a:rPr>
              <a:t>бабочки.</a:t>
            </a:r>
            <a:endParaRPr 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F:\ШКОЛА 4\КАРАНТИН\1 класс\P107035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7375" y="785813"/>
            <a:ext cx="3984625" cy="371475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357158" y="5572140"/>
            <a:ext cx="8429684" cy="771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32000" tIns="108000" rIns="432000" bIns="108000">
            <a:spAutoFit/>
          </a:bodyPr>
          <a:lstStyle/>
          <a:p>
            <a:r>
              <a:rPr lang="ru-RU">
                <a:latin typeface="Calibri" pitchFamily="34" charset="0"/>
              </a:rPr>
              <a:t>Складываем лист пополам, прижимаем и разглаживаем его ладошками. Делаем это быстро, пока краска не успела высохнуть.</a:t>
            </a:r>
          </a:p>
        </p:txBody>
      </p:sp>
      <p:pic>
        <p:nvPicPr>
          <p:cNvPr id="4100" name="Picture 3" descr="F:\ШКОЛА 4\КАРАНТИН\1 класс\P107034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45075" y="785813"/>
            <a:ext cx="3455988" cy="37147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F:\ШКОЛА 4\КАРАНТИН\1 класс\P1070351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tretch>
            <a:fillRect/>
          </a:stretch>
        </p:blipFill>
        <p:spPr bwMode="auto">
          <a:xfrm>
            <a:off x="857250" y="357188"/>
            <a:ext cx="7369175" cy="550068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0" y="6143625"/>
            <a:ext cx="9144000" cy="495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32000" tIns="108000" rIns="432000" bIns="10800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Получается отпечаток в форме бабочки.</a:t>
            </a: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472" y="6000768"/>
            <a:ext cx="8001056" cy="772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32000" tIns="108000" rIns="432000" bIns="108000">
            <a:spAutoFit/>
          </a:bodyPr>
          <a:lstStyle/>
          <a:p>
            <a:r>
              <a:rPr lang="ru-RU" smtClean="0">
                <a:latin typeface="Calibri" pitchFamily="34" charset="0"/>
              </a:rPr>
              <a:t>Дорисовываем бабочку. Добавляем усики, подчеркиваем очертания крылышек там, где это нужно.</a:t>
            </a:r>
            <a:endParaRPr lang="ru-RU">
              <a:latin typeface="Calibri" pitchFamily="34" charset="0"/>
            </a:endParaRPr>
          </a:p>
        </p:txBody>
      </p:sp>
      <p:pic>
        <p:nvPicPr>
          <p:cNvPr id="18435" name="Picture 3" descr="F:\ШКОЛА 4\КАРАНТИН\Для курсов учителей нач. шк\Изображаем пятном\рабочий материал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6800" y="356400"/>
            <a:ext cx="7375525" cy="551021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F:\ШКОЛА 4\КАРАНТИН\1 класс\P1070352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tretch>
            <a:fillRect/>
          </a:stretch>
        </p:blipFill>
        <p:spPr bwMode="auto">
          <a:xfrm>
            <a:off x="856800" y="357188"/>
            <a:ext cx="7437438" cy="550068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428596" y="6000768"/>
            <a:ext cx="8286808" cy="772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32000" tIns="108000" rIns="432000" bIns="108000">
            <a:spAutoFit/>
          </a:bodyPr>
          <a:lstStyle/>
          <a:p>
            <a:r>
              <a:rPr lang="ru-RU" smtClean="0">
                <a:latin typeface="Calibri" pitchFamily="34" charset="0"/>
              </a:rPr>
              <a:t>Или  обводим бабочку черным контуром  </a:t>
            </a:r>
            <a:r>
              <a:rPr lang="ru-RU">
                <a:latin typeface="Calibri" pitchFamily="34" charset="0"/>
              </a:rPr>
              <a:t>с помощью тонкой кисти или фломастера</a:t>
            </a:r>
            <a:r>
              <a:rPr lang="ru-RU" smtClean="0">
                <a:latin typeface="Calibri" pitchFamily="34" charset="0"/>
              </a:rPr>
              <a:t>.   Наша </a:t>
            </a:r>
            <a:r>
              <a:rPr lang="ru-RU">
                <a:latin typeface="Calibri" pitchFamily="34" charset="0"/>
              </a:rPr>
              <a:t>бабочка готова.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7" name="Picture 9" descr="F:\ШКОЛА 4\КАРАНТИН\Для курсов учителей нач. шк\клякса\_1017-763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2530" name="Picture 2" descr="F:\ШКОЛА 4\КАРАНТИН\Для курсов учителей нач. шк\клякса\КЛЯКСА ГОЛУБАЯ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428860" y="857232"/>
            <a:ext cx="4431578" cy="4357718"/>
          </a:xfrm>
          <a:prstGeom prst="rect">
            <a:avLst/>
          </a:prstGeom>
          <a:noFill/>
        </p:spPr>
      </p:pic>
      <p:pic>
        <p:nvPicPr>
          <p:cNvPr id="22543" name="Picture 15" descr="F:\ШКОЛА 4\КАРАНТИН\Для курсов учителей нач. шк\клякса\paintbrush-40567658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16360865" flipH="1">
            <a:off x="1247734" y="-539003"/>
            <a:ext cx="2163091" cy="38472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545" name="Picture 17" descr="F:\ШКОЛА 4\КАРАНТИН\Для курсов учителей нач. шк\клякса\капля2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000496" y="571480"/>
            <a:ext cx="428628" cy="6149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00034" y="5643578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Однажды на лист бумаги пролилась краска и стала большой кляксой.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7" name="Picture 9" descr="F:\ШКОЛА 4\КАРАНТИН\Для курсов учителей нач. шк\клякса\_1017-763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857224" y="5643578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Клякса никому не нравилась и очень из-за этого огорчалась</a:t>
            </a:r>
            <a:endParaRPr lang="ru-RU" sz="2800"/>
          </a:p>
        </p:txBody>
      </p:sp>
      <p:pic>
        <p:nvPicPr>
          <p:cNvPr id="1027" name="Picture 3" descr="F:\ШКОЛА 4\КАРАНТИН\Для курсов учителей нач. шк\Клипарт\лица_мой клипарт\лицо1а-вариант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064084" y="3571876"/>
            <a:ext cx="2079916" cy="2309692"/>
          </a:xfrm>
          <a:prstGeom prst="rect">
            <a:avLst/>
          </a:prstGeom>
          <a:noFill/>
        </p:spPr>
      </p:pic>
      <p:pic>
        <p:nvPicPr>
          <p:cNvPr id="1028" name="Picture 4" descr="F:\ШКОЛА 4\КАРАНТИН\Для курсов учителей нач. шк\Клипарт\лица_мой клипарт\лицо4а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42843" y="3767838"/>
            <a:ext cx="1143009" cy="1691576"/>
          </a:xfrm>
          <a:prstGeom prst="rect">
            <a:avLst/>
          </a:prstGeom>
          <a:noFill/>
        </p:spPr>
      </p:pic>
      <p:pic>
        <p:nvPicPr>
          <p:cNvPr id="1029" name="Picture 5" descr="F:\ШКОЛА 4\КАРАНТИН\Для курсов учителей нач. шк\Клипарт\лица_мой клипарт\лицо2а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rot="21058424">
            <a:off x="7701719" y="2381596"/>
            <a:ext cx="1335018" cy="1472768"/>
          </a:xfrm>
          <a:prstGeom prst="rect">
            <a:avLst/>
          </a:prstGeom>
          <a:noFill/>
        </p:spPr>
      </p:pic>
      <p:pic>
        <p:nvPicPr>
          <p:cNvPr id="1030" name="Picture 6" descr="F:\ШКОЛА 4\КАРАНТИН\Для курсов учителей нач. шк\Клипарт\лица_мой клипарт\лицо5а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 flipH="1">
            <a:off x="214282" y="2214554"/>
            <a:ext cx="1500198" cy="1572225"/>
          </a:xfrm>
          <a:prstGeom prst="rect">
            <a:avLst/>
          </a:prstGeom>
          <a:noFill/>
        </p:spPr>
      </p:pic>
      <p:pic>
        <p:nvPicPr>
          <p:cNvPr id="1031" name="Picture 7" descr="F:\ШКОЛА 4\КАРАНТИН\Для курсов учителей нач. шк\Клипарт\лица_мой клипарт\лицо6а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 rot="836496" flipH="1">
            <a:off x="165868" y="913909"/>
            <a:ext cx="1250542" cy="1529786"/>
          </a:xfrm>
          <a:prstGeom prst="rect">
            <a:avLst/>
          </a:prstGeom>
          <a:noFill/>
        </p:spPr>
      </p:pic>
      <p:pic>
        <p:nvPicPr>
          <p:cNvPr id="1032" name="Picture 8" descr="F:\ШКОЛА 4\КАРАНТИН\Для курсов учителей нач. шк\Клипарт\лица_мой клипарт\лицо3а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7858116" y="857232"/>
            <a:ext cx="1285884" cy="1387784"/>
          </a:xfrm>
          <a:prstGeom prst="rect">
            <a:avLst/>
          </a:prstGeom>
          <a:noFill/>
        </p:spPr>
      </p:pic>
      <p:pic>
        <p:nvPicPr>
          <p:cNvPr id="11" name="Picture 17" descr="F:\ШКОЛА 4\КАРАНТИН\Для курсов учителей нач. шк\клякса\капля2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 rot="1123168">
            <a:off x="2559925" y="4393542"/>
            <a:ext cx="292596" cy="4198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7" descr="F:\ШКОЛА 4\КАРАНТИН\Для курсов учителей нач. шк\клякса\капля2.png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2571736" y="5000636"/>
            <a:ext cx="378838" cy="543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7" descr="F:\ШКОЛА 4\КАРАНТИН\Для курсов учителей нач. шк\клякса\капля2.png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5621922" y="4786322"/>
            <a:ext cx="307400" cy="4410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7" descr="F:\ШКОЛА 4\КАРАНТИН\Для курсов учителей нач. шк\клякса\капля2.png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 rot="379835">
            <a:off x="2950623" y="4157861"/>
            <a:ext cx="285297" cy="4093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7" descr="F:\ШКОЛА 4\КАРАНТИН\Для курсов учителей нач. шк\клякса\капля2.png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5786446" y="4286256"/>
            <a:ext cx="242806" cy="3483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3" name="Группа 22"/>
          <p:cNvGrpSpPr/>
          <p:nvPr/>
        </p:nvGrpSpPr>
        <p:grpSpPr>
          <a:xfrm>
            <a:off x="2428860" y="857232"/>
            <a:ext cx="4431578" cy="4357718"/>
            <a:chOff x="2428860" y="857232"/>
            <a:chExt cx="4431578" cy="4357718"/>
          </a:xfrm>
        </p:grpSpPr>
        <p:pic>
          <p:nvPicPr>
            <p:cNvPr id="22530" name="Picture 2" descr="F:\ШКОЛА 4\КАРАНТИН\Для курсов учителей нач. шк\клякса\КЛЯКСА ГОЛУБАЯ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>
              <a:off x="2428860" y="857232"/>
              <a:ext cx="4431578" cy="4357718"/>
            </a:xfrm>
            <a:prstGeom prst="rect">
              <a:avLst/>
            </a:prstGeom>
            <a:noFill/>
          </p:spPr>
        </p:pic>
        <p:sp>
          <p:nvSpPr>
            <p:cNvPr id="18" name="Месяц 17"/>
            <p:cNvSpPr/>
            <p:nvPr/>
          </p:nvSpPr>
          <p:spPr>
            <a:xfrm rot="6168108">
              <a:off x="4355493" y="3046432"/>
              <a:ext cx="438791" cy="626959"/>
            </a:xfrm>
            <a:prstGeom prst="moon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Месяц 18"/>
            <p:cNvSpPr/>
            <p:nvPr/>
          </p:nvSpPr>
          <p:spPr>
            <a:xfrm rot="6168108">
              <a:off x="4449689" y="2733918"/>
              <a:ext cx="236875" cy="247155"/>
            </a:xfrm>
            <a:prstGeom prst="moon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Месяц 20"/>
            <p:cNvSpPr/>
            <p:nvPr/>
          </p:nvSpPr>
          <p:spPr>
            <a:xfrm rot="6168108">
              <a:off x="4878317" y="2948232"/>
              <a:ext cx="236875" cy="247155"/>
            </a:xfrm>
            <a:prstGeom prst="moon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2" name="Picture 17" descr="F:\ШКОЛА 4\КАРАНТИН\Для курсов учителей нач. шк\клякса\капля2.png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5000628" y="3286124"/>
            <a:ext cx="242806" cy="3483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7" name="Picture 9" descr="F:\ШКОЛА 4\КАРАНТИН\Для курсов учителей нач. шк\клякса\_1017-763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F:\ШКОЛА 4\КАРАНТИН\Для курсов учителей нач. шк\клякса\КЛЯКСА ГОЛУБАЯ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714480" y="857232"/>
            <a:ext cx="4431578" cy="435771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00034" y="5834738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Но пришел Мастер Изображения…</a:t>
            </a:r>
            <a:endParaRPr lang="ru-RU" sz="2800"/>
          </a:p>
        </p:txBody>
      </p:sp>
      <p:pic>
        <p:nvPicPr>
          <p:cNvPr id="3074" name="Picture 2" descr="F:\ШКОЛА 4\КАРАНТИН\Для курсов учителей нач. шк\Клипарт\Мастер Изображения\Untitled-Scanned-01а-2_вариант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rot="177947">
            <a:off x="5758250" y="1916432"/>
            <a:ext cx="3339317" cy="4644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9" descr="F:\ШКОЛА 4\КАРАНТИН\Для курсов учителей нач. шк\клякса\_1017-7639.jpg"/>
          <p:cNvPicPr>
            <a:picLocks noChangeAspect="1" noChangeArrowheads="1"/>
          </p:cNvPicPr>
          <p:nvPr/>
        </p:nvPicPr>
        <p:blipFill>
          <a:blip r:embed="rId2"/>
          <a:srcRect l="-521"/>
          <a:stretch>
            <a:fillRect/>
          </a:stretch>
        </p:blipFill>
        <p:spPr bwMode="auto">
          <a:xfrm>
            <a:off x="-71470" y="0"/>
            <a:ext cx="9215470" cy="6858000"/>
          </a:xfrm>
          <a:prstGeom prst="rect">
            <a:avLst/>
          </a:prstGeom>
          <a:noFill/>
        </p:spPr>
      </p:pic>
      <p:pic>
        <p:nvPicPr>
          <p:cNvPr id="4" name="Picture 2" descr="F:\ШКОЛА 4\КАРАНТИН\Для курсов учителей нач. шк\клякса\КЛЯКСА ГОЛУБАЯ_2.png"/>
          <p:cNvPicPr>
            <a:picLocks noChangeAspect="1" noChangeArrowheads="1"/>
          </p:cNvPicPr>
          <p:nvPr/>
        </p:nvPicPr>
        <p:blipFill>
          <a:blip r:embed="rId3"/>
          <a:srcRect r="27" b="21"/>
          <a:stretch>
            <a:fillRect/>
          </a:stretch>
        </p:blipFill>
        <p:spPr bwMode="auto">
          <a:xfrm>
            <a:off x="2928958" y="857232"/>
            <a:ext cx="4286280" cy="4143404"/>
          </a:xfrm>
          <a:prstGeom prst="rect">
            <a:avLst/>
          </a:prstGeom>
          <a:noFill/>
        </p:spPr>
      </p:pic>
      <p:pic>
        <p:nvPicPr>
          <p:cNvPr id="5" name="Picture 5" descr="F:\ШКОЛА 4\КАРАНТИН\Для курсов учителей нач. шк\Untitled-Scanned-01а_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21127330" flipH="1">
            <a:off x="17293" y="1848989"/>
            <a:ext cx="3325339" cy="46514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57620" y="5834738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…и превратил кляксу в птицу.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9" descr="F:\ШКОЛА 4\КАРАНТИН\Для курсов учителей нач. шк\клякса\_1017-763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4578" name="Picture 2" descr="рамка для картины, винтажная рамка, picture frame - download free ...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57223" y="0"/>
            <a:ext cx="7429553" cy="6072206"/>
          </a:xfrm>
          <a:prstGeom prst="rect">
            <a:avLst/>
          </a:prstGeom>
          <a:noFill/>
        </p:spPr>
      </p:pic>
      <p:pic>
        <p:nvPicPr>
          <p:cNvPr id="4" name="Picture 2" descr="F:\ШКОЛА 4\КАРАНТИН\Для курсов учителей нач. шк\клякса\КЛЯКСА ГОЛУБАЯ_2.png"/>
          <p:cNvPicPr>
            <a:picLocks noChangeAspect="1" noChangeArrowheads="1"/>
          </p:cNvPicPr>
          <p:nvPr/>
        </p:nvPicPr>
        <p:blipFill>
          <a:blip r:embed="rId4"/>
          <a:srcRect r="27" b="21"/>
          <a:stretch>
            <a:fillRect/>
          </a:stretch>
        </p:blipFill>
        <p:spPr bwMode="auto">
          <a:xfrm>
            <a:off x="2500298" y="928670"/>
            <a:ext cx="4286280" cy="41434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6000768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mtClean="0"/>
              <a:t>Так из кляксы получилась картина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1" name="Picture 3" descr="E:\ШКОЛА-3\КОНКУРС\7 Конкурс Смирина\художники\Чарушин\5828677а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57356" y="-6096"/>
            <a:ext cx="6968626" cy="68640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71480"/>
            <a:ext cx="40719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Изображение пятном – один из приемов работы художника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635795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Художник Евгений Чарушин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E:\ШКОЛА-3\КОНКУРС\7 Конкурс Смирина\художники\Чарушин\0_f125d_b933faa1_X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71737" y="0"/>
            <a:ext cx="5993025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072074"/>
            <a:ext cx="4572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У каждого зверя своя форма, которую можно передать с помощью пятна.</a:t>
            </a:r>
            <a:endParaRPr lang="ru-RU" sz="2800"/>
          </a:p>
        </p:txBody>
      </p:sp>
      <p:sp>
        <p:nvSpPr>
          <p:cNvPr id="4" name="TextBox 3"/>
          <p:cNvSpPr txBox="1"/>
          <p:nvPr/>
        </p:nvSpPr>
        <p:spPr>
          <a:xfrm>
            <a:off x="5857884" y="57148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Художник Евгений Чарушин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F:\ШКОЛА 4\МАТЕРИАЛ К УРОКАМ\Анималисты\Н.Чарушин\Screenshot_2955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 bwMode="auto">
          <a:xfrm>
            <a:off x="928662" y="285728"/>
            <a:ext cx="5214974" cy="586063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628652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Художник Никита Чарушин</a:t>
            </a:r>
            <a:endParaRPr lang="ru-RU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22</Paragraphs>
  <Slides>17</Slides>
  <Notes>1</Notes>
  <TotalTime>1664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0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Lada</dc:creator>
  <cp:lastModifiedBy>Lada</cp:lastModifiedBy>
  <cp:revision>93</cp:revision>
  <dcterms:created xsi:type="dcterms:W3CDTF">2020-05-11T09:02:28Z</dcterms:created>
  <dcterms:modified xsi:type="dcterms:W3CDTF">2023-05-20T20:58:47Z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3951841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D6.1.2</vt:lpwstr>
  </property>
</Properties>
</file>