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696" autoAdjust="0"/>
    <p:restoredTop sz="94660"/>
  </p:normalViewPr>
  <p:slideViewPr>
    <p:cSldViewPr snapToGrid="0">
      <p:cViewPr varScale="1">
        <p:scale>
          <a:sx n="65" d="100"/>
          <a:sy n="65" d="100"/>
        </p:scale>
        <p:origin x="812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0D3DC8D2-EB55-4E90-8D65-C6BD6CB376D4}" type="datetimeFigureOut">
              <a:rPr lang="ru-RU" smtClean="0"/>
              <a:t>27.03.2023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41402BFB-5464-484F-AE8D-4FD950200792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4993637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DC8D2-EB55-4E90-8D65-C6BD6CB376D4}" type="datetimeFigureOut">
              <a:rPr lang="ru-RU" smtClean="0"/>
              <a:t>27.03.2023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02BFB-5464-484F-AE8D-4FD9502007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2986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DC8D2-EB55-4E90-8D65-C6BD6CB376D4}" type="datetimeFigureOut">
              <a:rPr lang="ru-RU" smtClean="0"/>
              <a:t>27.03.2023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02BFB-5464-484F-AE8D-4FD9502007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64844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DC8D2-EB55-4E90-8D65-C6BD6CB376D4}" type="datetimeFigureOut">
              <a:rPr lang="ru-RU" smtClean="0"/>
              <a:t>27.03.2023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02BFB-5464-484F-AE8D-4FD9502007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45030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D3DC8D2-EB55-4E90-8D65-C6BD6CB376D4}" type="datetimeFigureOut">
              <a:rPr lang="ru-RU" smtClean="0"/>
              <a:t>27.03.2023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1402BFB-5464-484F-AE8D-4FD95020079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12460739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DC8D2-EB55-4E90-8D65-C6BD6CB376D4}" type="datetimeFigureOut">
              <a:rPr lang="ru-RU" smtClean="0"/>
              <a:t>27.03.2023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02BFB-5464-484F-AE8D-4FD9502007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72706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DC8D2-EB55-4E90-8D65-C6BD6CB376D4}" type="datetimeFigureOut">
              <a:rPr lang="ru-RU" smtClean="0"/>
              <a:t>27.03.2023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02BFB-5464-484F-AE8D-4FD9502007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1794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DC8D2-EB55-4E90-8D65-C6BD6CB376D4}" type="datetimeFigureOut">
              <a:rPr lang="ru-RU" smtClean="0"/>
              <a:t>27.03.2023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02BFB-5464-484F-AE8D-4FD9502007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3649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DC8D2-EB55-4E90-8D65-C6BD6CB376D4}" type="datetimeFigureOut">
              <a:rPr lang="ru-RU" smtClean="0"/>
              <a:t>27.03.2023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02BFB-5464-484F-AE8D-4FD9502007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42012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D3DC8D2-EB55-4E90-8D65-C6BD6CB376D4}" type="datetimeFigureOut">
              <a:rPr lang="ru-RU" smtClean="0"/>
              <a:t>27.03.2023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1402BFB-5464-484F-AE8D-4FD95020079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861028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D3DC8D2-EB55-4E90-8D65-C6BD6CB376D4}" type="datetimeFigureOut">
              <a:rPr lang="ru-RU" smtClean="0"/>
              <a:t>27.03.2023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1402BFB-5464-484F-AE8D-4FD95020079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464907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0D3DC8D2-EB55-4E90-8D65-C6BD6CB376D4}" type="datetimeFigureOut">
              <a:rPr lang="ru-RU" smtClean="0"/>
              <a:t>27.03.2023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41402BFB-5464-484F-AE8D-4FD95020079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49782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0962" y="1272746"/>
            <a:ext cx="9440561" cy="3373395"/>
          </a:xfrm>
        </p:spPr>
        <p:txBody>
          <a:bodyPr/>
          <a:lstStyle/>
          <a:p>
            <a:pPr algn="ctr"/>
            <a:r>
              <a:rPr lang="ru-RU" sz="2400" b="1" dirty="0" smtClean="0">
                <a:latin typeface="+mn-lt"/>
              </a:rPr>
              <a:t>Мастер- </a:t>
            </a:r>
            <a:r>
              <a:rPr lang="ru-RU" sz="2400" b="1" dirty="0">
                <a:latin typeface="+mn-lt"/>
              </a:rPr>
              <a:t>класс «Презентация как средство обучения» (или «Как грамотно создать презентацию (видеофильм, игру).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17741" y="4732639"/>
            <a:ext cx="5387677" cy="1225710"/>
          </a:xfrm>
        </p:spPr>
        <p:txBody>
          <a:bodyPr/>
          <a:lstStyle/>
          <a:p>
            <a:r>
              <a:rPr lang="ru-RU" dirty="0"/>
              <a:t>Подготовила воспитатель:</a:t>
            </a:r>
          </a:p>
          <a:p>
            <a:r>
              <a:rPr lang="ru-RU" dirty="0" err="1"/>
              <a:t>Андруцкая</a:t>
            </a:r>
            <a:r>
              <a:rPr lang="ru-RU" dirty="0"/>
              <a:t> О.О.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0666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body" idx="1"/>
          </p:nvPr>
        </p:nvSpPr>
        <p:spPr>
          <a:xfrm>
            <a:off x="560388" y="285749"/>
            <a:ext cx="10255096" cy="5928237"/>
          </a:xfrm>
        </p:spPr>
        <p:txBody>
          <a:bodyPr>
            <a:normAutofit lnSpcReduction="10000"/>
          </a:bodyPr>
          <a:lstStyle/>
          <a:p>
            <a:pPr algn="l"/>
            <a:r>
              <a:rPr lang="ru-RU" u="sng" dirty="0"/>
              <a:t>Далее мы также переносим картинки животных на слайд</a:t>
            </a:r>
            <a:r>
              <a:rPr lang="ru-RU" dirty="0"/>
              <a:t>: Вставка – Рисунок – Папка на рабочем столе с картинками – выбираем картинки животных – Диалоговом окне кнопка Вставить. Для начала уменьшаем картинку.</a:t>
            </a:r>
          </a:p>
          <a:p>
            <a:pPr algn="l"/>
            <a:endParaRPr lang="ru-RU" dirty="0" smtClean="0"/>
          </a:p>
          <a:p>
            <a:pPr algn="l"/>
            <a:r>
              <a:rPr lang="ru-RU" dirty="0" smtClean="0"/>
              <a:t>Так </a:t>
            </a:r>
            <a:r>
              <a:rPr lang="ru-RU" dirty="0"/>
              <a:t>как наша картинка имеет белый фон нам нужно от него избавиться. Для этого выделяем ее – находим сверху Средства рисования – нажимаем Формат – перемещаемся в левый угол - Перекрасить – Установить прозрачный цвет </a:t>
            </a:r>
            <a:r>
              <a:rPr lang="ru-RU" i="1" dirty="0"/>
              <a:t>(в самом внизу окна)</a:t>
            </a:r>
            <a:r>
              <a:rPr lang="ru-RU" dirty="0"/>
              <a:t> - нажимаем левой кнопкой мыши и щелкаем на белом фоне картинки. Фон картинки стал прозрачным.</a:t>
            </a:r>
          </a:p>
          <a:p>
            <a:pPr algn="l"/>
            <a:endParaRPr lang="ru-RU" dirty="0" smtClean="0"/>
          </a:p>
          <a:p>
            <a:pPr algn="l"/>
            <a:r>
              <a:rPr lang="ru-RU" dirty="0" smtClean="0"/>
              <a:t>Вставляем </a:t>
            </a:r>
            <a:r>
              <a:rPr lang="ru-RU" dirty="0"/>
              <a:t>последовательно все остальные картинки, если нужно делаем фон прозрачным </a:t>
            </a:r>
            <a:r>
              <a:rPr lang="ru-RU" i="1" dirty="0"/>
              <a:t>(как описывалось выше)</a:t>
            </a:r>
            <a:r>
              <a:rPr lang="ru-RU" dirty="0"/>
              <a:t>. Для того чтобы игра была не совсем простой добавляю и животных из другого </a:t>
            </a:r>
            <a:r>
              <a:rPr lang="ru-RU" dirty="0" smtClean="0"/>
              <a:t>континента.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990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1" y="353961"/>
            <a:ext cx="10078064" cy="6341807"/>
          </a:xfrm>
        </p:spPr>
        <p:txBody>
          <a:bodyPr>
            <a:normAutofit/>
          </a:bodyPr>
          <a:lstStyle/>
          <a:p>
            <a:pPr algn="l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Далее чтобы легче было ориентироваться я добавлю название каждому рисунку. Для этого в самой верхней строке нахожу Средства рисования – Формат нажимаю вкладку Область выделения. При этом нажимая на рисунок он выделяется в области выделения. Даю название рисункам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l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Ну, а теперь приступим к добавлению Эффектов Анимации. Нажимаю на вверху Анимация – Настройка анимации</a:t>
            </a:r>
          </a:p>
          <a:p>
            <a:pPr algn="l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Добавим анимацию к рисункам 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выделяю картинку слона – Добавить эффект – Пути перемещения – Рисованная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кривая.</a:t>
            </a:r>
          </a:p>
          <a:p>
            <a:pPr algn="l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Рисуем кривую от объекта 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(слон)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к рисунку с пейзажем Африка. Начало движения это зеленый треугольник, конец движения это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красный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треугольник. Таким образом картинка слона будет двигаться к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Африке.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dirty="0"/>
          </a:p>
          <a:p>
            <a:pPr algn="l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9452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body" idx="1"/>
          </p:nvPr>
        </p:nvSpPr>
        <p:spPr>
          <a:xfrm>
            <a:off x="442913" y="363537"/>
            <a:ext cx="10146429" cy="6007765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объекты в презентации не двигались хаотично, установим Триггеры. Для этого в окне настройка анимации нажимаю на кнопку с треугольником рядом с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рисунком.</a:t>
            </a:r>
          </a:p>
          <a:p>
            <a:pPr algn="l"/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Триггер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некоторый объект слайда (например: рисунок, фигура, кнопка, текстовое поле), при щелчке которого выполняется некоторое действие. Использование триггеров в обучающих играх позволяет сделать их интерактивными.</a:t>
            </a:r>
          </a:p>
          <a:p>
            <a:pPr algn="l"/>
            <a:endParaRPr lang="ru-RU" dirty="0" smtClean="0"/>
          </a:p>
          <a:p>
            <a:pPr algn="l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Появляется выноска – нажимаю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Время.</a:t>
            </a:r>
          </a:p>
          <a:p>
            <a:pPr algn="l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появившемся окне нахожу Переключатели – нажимаю на два треугольника рядом – выбираю Начать анимацию при щелчке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l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Далее соседнее окно команды стало активным, выбираю название картинки слон, то есть при щелчке на картинку слона 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(картинка начнет двигаться к изображению Африки.)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 Ок.</a:t>
            </a:r>
          </a:p>
          <a:p>
            <a:pPr algn="l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dirty="0"/>
          </a:p>
          <a:p>
            <a:pPr algn="l"/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2807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21111" y="334297"/>
            <a:ext cx="9881418" cy="5732206"/>
          </a:xfrm>
        </p:spPr>
        <p:txBody>
          <a:bodyPr>
            <a:normAutofit lnSpcReduction="10000"/>
          </a:bodyPr>
          <a:lstStyle/>
          <a:p>
            <a:pPr algn="l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Ну, а теперь созрел вопрос что же мы будем делать с картинками животных не относящихся к Африке. Им так же добавлю эффект анимации, установлю триггер таким образом чтобы при щелчке на картинку лиса, медведь, белка – они будут вращаться. Для этого щелкаю левой кнопкой мыши по картинке с лисой. В окне Настройки анимации нажимаю Добавить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эффект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Выделение – Вращение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l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Затем устанавливаю триггер для картинки с лисой для того чтобы при щелчке на картинку она вращалась. Щелкаю в настройках анимации по треугольнику рядом с названием - появилось окно выбираю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Время.</a:t>
            </a:r>
          </a:p>
          <a:p>
            <a:pPr algn="l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Далее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выбираю Переключатели – Начать выполнение эффекта при щелчке… - выбираю название рисунка Лиса и нажимаю ОК. Точно так же добавлю анимацию для остальных картинок медведя и белки.</a:t>
            </a:r>
          </a:p>
          <a:p>
            <a:pPr algn="l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9506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03123" y="137652"/>
            <a:ext cx="9974873" cy="5222000"/>
          </a:xfrm>
        </p:spPr>
        <p:txBody>
          <a:bodyPr>
            <a:normAutofit lnSpcReduction="10000"/>
          </a:bodyPr>
          <a:lstStyle/>
          <a:p>
            <a:pPr algn="l"/>
            <a:r>
              <a:rPr lang="ru-RU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так же добавить звуковое сопровождение 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Вставка _ Звук – Запись звука.</a:t>
            </a:r>
          </a:p>
          <a:p>
            <a:pPr algn="l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появившемся окне нажимаем кнопку с красной точкой записываем задание для ребят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l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Появившийся значок звука перемещаем в сторону</a:t>
            </a:r>
          </a:p>
          <a:p>
            <a:pPr algn="l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сейчас можно посмотреть что же получилось. Показ слайдов – С начала.</a:t>
            </a:r>
          </a:p>
          <a:p>
            <a:pPr algn="l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Щелкаю левой кнопкой мыши по зебре и она возвращается домой, если же щелкнуть по лисе то картинка просто будет вращаться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3620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body" idx="1"/>
          </p:nvPr>
        </p:nvSpPr>
        <p:spPr>
          <a:xfrm>
            <a:off x="481013" y="442913"/>
            <a:ext cx="9896475" cy="4916487"/>
          </a:xfrm>
        </p:spPr>
        <p:txBody>
          <a:bodyPr/>
          <a:lstStyle/>
          <a:p>
            <a:pPr algn="l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теперь я приглашаю 2 – 3 желающих попробовать самостоятельно 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свою игру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l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рабочем столе папка 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предлагаю вам придумать игру овощи и фрукты, животные севера или животные жарких стран или же фигуры.</a:t>
            </a:r>
          </a:p>
          <a:p>
            <a:pPr algn="l"/>
            <a:r>
              <a:rPr lang="ru-RU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Предлагаю сделать игру 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Найди лишний предмет или животное.</a:t>
            </a:r>
          </a:p>
          <a:p>
            <a:pPr algn="l"/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Пауза 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гимнастика для глаз.</a:t>
            </a:r>
          </a:p>
          <a:p>
            <a:pPr algn="l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89988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4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9451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body" idx="1"/>
          </p:nvPr>
        </p:nvSpPr>
        <p:spPr>
          <a:xfrm>
            <a:off x="265471" y="540774"/>
            <a:ext cx="10933471" cy="5496232"/>
          </a:xfrm>
        </p:spPr>
        <p:txBody>
          <a:bodyPr>
            <a:normAutofit/>
          </a:bodyPr>
          <a:lstStyle/>
          <a:p>
            <a:pPr algn="l"/>
            <a:r>
              <a:rPr lang="ru-RU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 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l"/>
            <a:r>
              <a:rPr lang="ru-RU" dirty="0" smtClean="0"/>
              <a:t>Обучение </a:t>
            </a:r>
            <a:r>
              <a:rPr lang="ru-RU" dirty="0"/>
              <a:t>технологии </a:t>
            </a:r>
            <a:r>
              <a:rPr lang="ru-RU" b="1" dirty="0"/>
              <a:t>создания интерактивных</a:t>
            </a:r>
            <a:r>
              <a:rPr lang="ru-RU" dirty="0"/>
              <a:t> дидактических игр в </a:t>
            </a:r>
            <a:r>
              <a:rPr lang="ru-RU" b="1" dirty="0" smtClean="0"/>
              <a:t>программе </a:t>
            </a:r>
            <a:r>
              <a:rPr lang="ru-RU" b="1" dirty="0" err="1" smtClean="0"/>
              <a:t>PowerPoint</a:t>
            </a:r>
            <a:r>
              <a:rPr lang="ru-RU" dirty="0" smtClean="0"/>
              <a:t>.</a:t>
            </a:r>
          </a:p>
          <a:p>
            <a:pPr algn="l"/>
            <a:r>
              <a:rPr lang="ru-RU" dirty="0" smtClean="0"/>
              <a:t> </a:t>
            </a:r>
          </a:p>
          <a:p>
            <a:pPr algn="l"/>
            <a:r>
              <a:rPr lang="ru-RU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 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l"/>
            <a:r>
              <a:rPr lang="ru-RU" dirty="0" smtClean="0"/>
              <a:t>• Формировать представления о новых возможностях программы </a:t>
            </a:r>
          </a:p>
          <a:p>
            <a:pPr algn="l"/>
            <a:r>
              <a:rPr lang="ru-RU" b="1" dirty="0" err="1" smtClean="0"/>
              <a:t>PowerPoint</a:t>
            </a:r>
            <a:endParaRPr lang="ru-RU" dirty="0" smtClean="0"/>
          </a:p>
          <a:p>
            <a:pPr algn="l"/>
            <a:r>
              <a:rPr lang="ru-RU" dirty="0" smtClean="0"/>
              <a:t>• Обучение приемам создания интерактивных дидактических игр.</a:t>
            </a:r>
          </a:p>
          <a:p>
            <a:pPr algn="l"/>
            <a:r>
              <a:rPr lang="ru-RU" dirty="0" smtClean="0"/>
              <a:t>• Развивать творческую активность у педагогов дошкольного учреждения</a:t>
            </a:r>
          </a:p>
          <a:p>
            <a:pPr algn="l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1517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8" dur="2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25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14" dur="25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5" dur="25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5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25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21" dur="25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2" dur="25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25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25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28" dur="25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9" dur="25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25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25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35" dur="25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6" dur="25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25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1" dur="25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42" dur="25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43" dur="25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25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8" dur="25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49" dur="25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50" dur="25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1" dur="25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5" dur="25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56" dur="25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57" dur="25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8" dur="25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body" idx="1"/>
          </p:nvPr>
        </p:nvSpPr>
        <p:spPr>
          <a:xfrm>
            <a:off x="245806" y="245806"/>
            <a:ext cx="10854813" cy="6272981"/>
          </a:xfrm>
        </p:spPr>
        <p:txBody>
          <a:bodyPr>
            <a:noAutofit/>
          </a:bodyPr>
          <a:lstStyle/>
          <a:p>
            <a:pPr algn="l"/>
            <a:r>
              <a:rPr lang="ru-RU" b="1" i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  <a:r>
              <a:rPr lang="ru-RU" b="1" i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l"/>
            <a:r>
              <a:rPr lang="ru-RU" dirty="0"/>
              <a:t>Информационно-компьютерные технологии все больше входит в процесс обучения дошкольников. Одной из составляющих информационных технологий являются мультимедиа-технологии, которые являются эффективными образовательными средствами, благодаря присущим им качествам интерактивности, гибкости и возможности интеграции различных типов информации, способствующим раскрытию индивидуальных способностей, творческого потенциала обучающихся и повышению их мотивации к учению</a:t>
            </a:r>
          </a:p>
          <a:p>
            <a:pPr algn="l"/>
            <a:r>
              <a:rPr lang="ru-RU" dirty="0"/>
              <a:t>В настоящее время к воспитателю предъявляют всё большие требования. Воспитатель должен владеть компьютером, создавать презентации и игры для детей.</a:t>
            </a:r>
          </a:p>
          <a:p>
            <a:pPr algn="l"/>
            <a:r>
              <a:rPr lang="ru-RU" dirty="0"/>
              <a:t>Программа </a:t>
            </a:r>
            <a:r>
              <a:rPr lang="ru-RU" dirty="0" err="1"/>
              <a:t>PowerPoint</a:t>
            </a:r>
            <a:r>
              <a:rPr lang="ru-RU" dirty="0"/>
              <a:t> позволяет расширить возможности воспитателя для создания интерактивных дидактических игр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1113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2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5" presetClass="emph" presetSubtype="0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0" dur="indefinite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4" dur="25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8" dur="25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body" idx="1"/>
          </p:nvPr>
        </p:nvSpPr>
        <p:spPr>
          <a:xfrm>
            <a:off x="393290" y="196644"/>
            <a:ext cx="10461523" cy="5535561"/>
          </a:xfrm>
        </p:spPr>
        <p:txBody>
          <a:bodyPr>
            <a:normAutofit/>
          </a:bodyPr>
          <a:lstStyle/>
          <a:p>
            <a:pPr algn="l"/>
            <a:r>
              <a:rPr lang="ru-RU" dirty="0">
                <a:solidFill>
                  <a:schemeClr val="tx1"/>
                </a:solidFill>
              </a:rPr>
              <a:t>Сегодня мы поговорим о возможностях всем близкой и знакомой программе </a:t>
            </a:r>
            <a:r>
              <a:rPr lang="ru-RU" b="1" dirty="0" err="1">
                <a:solidFill>
                  <a:schemeClr val="tx1"/>
                </a:solidFill>
              </a:rPr>
              <a:t>PowerPoint</a:t>
            </a:r>
            <a:r>
              <a:rPr lang="ru-RU" dirty="0">
                <a:solidFill>
                  <a:schemeClr val="tx1"/>
                </a:solidFill>
              </a:rPr>
              <a:t>, точнее попробуем создать интерактивную дидактическую игру, используя эффекты анимации, триггеры.</a:t>
            </a:r>
          </a:p>
          <a:p>
            <a:pPr algn="l"/>
            <a:endParaRPr lang="ru-RU" sz="2400" dirty="0" smtClean="0"/>
          </a:p>
          <a:p>
            <a:pPr algn="l"/>
            <a:r>
              <a:rPr lang="ru-RU" dirty="0"/>
              <a:t>Целью моего мастер класса является : Обучение технологии создания интерактивных дидактических игр в программе </a:t>
            </a:r>
            <a:r>
              <a:rPr lang="ru-RU" b="1" dirty="0" err="1" smtClean="0"/>
              <a:t>PowerPoint</a:t>
            </a:r>
            <a:r>
              <a:rPr lang="ru-RU" b="1" dirty="0" smtClean="0"/>
              <a:t>.</a:t>
            </a:r>
          </a:p>
          <a:p>
            <a:pPr algn="l"/>
            <a:endParaRPr lang="ru-RU" b="1" dirty="0"/>
          </a:p>
          <a:p>
            <a:pPr algn="l"/>
            <a:r>
              <a:rPr lang="ru-RU" dirty="0"/>
              <a:t>Задачи </a:t>
            </a:r>
            <a:r>
              <a:rPr lang="ru-RU" dirty="0" smtClean="0"/>
              <a:t>МК </a:t>
            </a:r>
            <a:r>
              <a:rPr lang="ru-RU" dirty="0"/>
              <a:t>– это формирование представлений о новых возможностях программы </a:t>
            </a:r>
            <a:r>
              <a:rPr lang="ru-RU" dirty="0" err="1"/>
              <a:t>PowerPoint</a:t>
            </a:r>
            <a:r>
              <a:rPr lang="ru-RU" dirty="0"/>
              <a:t>. Обучить и показать приемы создания интерактивной игры. Способствовать развитию творческой активности у воспитателей и педагогов.</a:t>
            </a:r>
          </a:p>
          <a:p>
            <a:pPr algn="l"/>
            <a:endParaRPr lang="ru-RU" b="1" dirty="0" smtClean="0"/>
          </a:p>
          <a:p>
            <a:pPr algn="l"/>
            <a:endParaRPr lang="ru-RU" dirty="0"/>
          </a:p>
          <a:p>
            <a:pPr algn="l"/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74014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6" dur="12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10" dur="125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14" dur="125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body" idx="1"/>
          </p:nvPr>
        </p:nvSpPr>
        <p:spPr>
          <a:xfrm>
            <a:off x="196850" y="265113"/>
            <a:ext cx="11425238" cy="6215062"/>
          </a:xfrm>
        </p:spPr>
        <p:txBody>
          <a:bodyPr>
            <a:normAutofit/>
          </a:bodyPr>
          <a:lstStyle/>
          <a:p>
            <a:pPr algn="l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Ожидаемый результат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мастер-класса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это новые возможности применения программы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PowerPoint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 создании электронных приложений к занятиям,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первоначальных умений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навыков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использования приемов создания интерактивных игр,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профессиональной направленности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воспитателя на создание и реализацию интерактивного программного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продукта.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3843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89935" y="363794"/>
            <a:ext cx="10176388" cy="5181600"/>
          </a:xfrm>
        </p:spPr>
        <p:txBody>
          <a:bodyPr/>
          <a:lstStyle/>
          <a:p>
            <a:pPr algn="l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Приступая к работе, следует отметить для начала, что такое интерактивная игра. 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Интерактивная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дидактическая игра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современный и признанный метод обучения и воспитания, обладающий образовательной, развивающей и воспитывающей функциями, которые действуют в органическом единстве.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1154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body" idx="1"/>
          </p:nvPr>
        </p:nvSpPr>
        <p:spPr>
          <a:xfrm>
            <a:off x="579437" y="471487"/>
            <a:ext cx="10108227" cy="5113235"/>
          </a:xfrm>
        </p:spPr>
        <p:txBody>
          <a:bodyPr/>
          <a:lstStyle/>
          <a:p>
            <a:pPr algn="l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Собираясь сделать обучающую игру-презентацию, изначально надо</a:t>
            </a:r>
          </a:p>
          <a:p>
            <a:pPr algn="l"/>
            <a:r>
              <a:rPr lang="ru-RU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-определить обучающие задачи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 учетом возрастных и индивидуальных особенностей, требованиями программы.</a:t>
            </a:r>
          </a:p>
          <a:p>
            <a:pPr algn="l"/>
            <a:r>
              <a:rPr lang="ru-RU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продумать игровую мотивацию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что будем делать, для кого или для чего?</a:t>
            </a:r>
          </a:p>
          <a:p>
            <a:pPr algn="l"/>
            <a:r>
              <a:rPr lang="ru-RU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определить способ выполнения задания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как это делать?</a:t>
            </a:r>
          </a:p>
          <a:p>
            <a:pPr algn="l"/>
            <a:r>
              <a:rPr lang="ru-RU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уточнить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как ребенок должен действовать в игре, чтобы решалась обучающая задача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42726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fallOver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11276" y="393289"/>
            <a:ext cx="10382865" cy="5604388"/>
          </a:xfrm>
        </p:spPr>
        <p:txBody>
          <a:bodyPr>
            <a:normAutofit/>
          </a:bodyPr>
          <a:lstStyle/>
          <a:p>
            <a:pPr algn="l"/>
            <a:r>
              <a:rPr lang="ru-RU" dirty="0"/>
              <a:t>Создавая игру</a:t>
            </a:r>
            <a:r>
              <a:rPr lang="ru-RU" dirty="0" smtClean="0"/>
              <a:t>, </a:t>
            </a:r>
            <a:r>
              <a:rPr lang="ru-RU" u="sng" dirty="0" smtClean="0"/>
              <a:t>определяю </a:t>
            </a:r>
            <a:r>
              <a:rPr lang="ru-RU" u="sng" dirty="0"/>
              <a:t>цель и задачи </a:t>
            </a:r>
            <a:r>
              <a:rPr lang="ru-RU" dirty="0"/>
              <a:t>: </a:t>
            </a:r>
            <a:r>
              <a:rPr lang="ru-RU" dirty="0" smtClean="0"/>
              <a:t>Закрепить </a:t>
            </a:r>
            <a:r>
              <a:rPr lang="ru-RU" dirty="0"/>
              <a:t>с детьми </a:t>
            </a:r>
            <a:r>
              <a:rPr lang="ru-RU" dirty="0" smtClean="0"/>
              <a:t>среднего </a:t>
            </a:r>
            <a:r>
              <a:rPr lang="ru-RU" dirty="0"/>
              <a:t>возраста животных обитающих в жарких странах, например в Африке.</a:t>
            </a:r>
          </a:p>
          <a:p>
            <a:pPr algn="l"/>
            <a:r>
              <a:rPr lang="ru-RU" u="sng" dirty="0"/>
              <a:t>Придумаем игровую мотивацию</a:t>
            </a:r>
            <a:r>
              <a:rPr lang="ru-RU" dirty="0"/>
              <a:t>: </a:t>
            </a:r>
            <a:r>
              <a:rPr lang="ru-RU" dirty="0" smtClean="0"/>
              <a:t>Помогите </a:t>
            </a:r>
            <a:r>
              <a:rPr lang="ru-RU" dirty="0"/>
              <a:t>животным вернуться домой. Картинки с изображением животных жарких стран и не только сохраняю в папку на рабочем столе, также можно найти и сохранить фон для презентации и сказочного персонажа. </a:t>
            </a:r>
            <a:endParaRPr lang="ru-RU" dirty="0" smtClean="0"/>
          </a:p>
          <a:p>
            <a:pPr algn="l"/>
            <a:r>
              <a:rPr lang="ru-RU" dirty="0" smtClean="0"/>
              <a:t>Предварительная </a:t>
            </a:r>
            <a:r>
              <a:rPr lang="ru-RU" dirty="0"/>
              <a:t>работа для создания нашей игры сделана.</a:t>
            </a:r>
          </a:p>
          <a:p>
            <a:pPr algn="l"/>
            <a:r>
              <a:rPr lang="ru-RU" dirty="0"/>
              <a:t>Приступаем к созданию самой игры: </a:t>
            </a:r>
            <a:r>
              <a:rPr lang="ru-RU" dirty="0" smtClean="0"/>
              <a:t>На </a:t>
            </a:r>
            <a:r>
              <a:rPr lang="ru-RU" dirty="0"/>
              <a:t>рабочем столе щелкаем правой клавишей мыши – Создать – презентацию </a:t>
            </a:r>
            <a:r>
              <a:rPr lang="ru-RU" dirty="0" err="1" smtClean="0"/>
              <a:t>PowerPoint</a:t>
            </a:r>
            <a:r>
              <a:rPr lang="ru-RU" dirty="0" smtClean="0"/>
              <a:t>.</a:t>
            </a:r>
          </a:p>
          <a:p>
            <a:pPr algn="l"/>
            <a:endParaRPr lang="ru-RU" dirty="0" smtClean="0"/>
          </a:p>
          <a:p>
            <a:pPr algn="l"/>
            <a:r>
              <a:rPr lang="ru-RU" dirty="0" smtClean="0"/>
              <a:t>Открываем </a:t>
            </a:r>
            <a:r>
              <a:rPr lang="ru-RU" dirty="0"/>
              <a:t>презентацию создаем слайд, выбираем Макет – Пустой слайд</a:t>
            </a:r>
          </a:p>
          <a:p>
            <a:pPr algn="l"/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853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window dir="vert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8426" y="393289"/>
            <a:ext cx="10235379" cy="5368413"/>
          </a:xfrm>
        </p:spPr>
        <p:txBody>
          <a:bodyPr>
            <a:normAutofit/>
          </a:bodyPr>
          <a:lstStyle/>
          <a:p>
            <a:pPr algn="l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Далее нажимаем кнопку Вставка – Рисунок –Выбираем папку на рабочем столе где у нас сохранены все картинки, которые мы будем использовать для создания игры – Выбираем картинку с фоном для презентации. Щелкаем на нее левой кнопкой мыши – нажимаем внизу кнопку Вставить. Устанавливаем фон для нашей игры</a:t>
            </a:r>
          </a:p>
          <a:p>
            <a:pPr algn="l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Далее на полученный фон вставляем картинки для нашей игры : нажимаем Вставка –Рисунок – наша папка – выбираем картинку с изображением пейзажа Африки – Вставить – картинку перемещаем вниз слайда. Это дом наших животных.</a:t>
            </a:r>
          </a:p>
          <a:p>
            <a:pPr algn="l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65208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Уголки</Template>
  <TotalTime>817</TotalTime>
  <Words>490</Words>
  <Application>Microsoft Office PowerPoint</Application>
  <PresentationFormat>Широкоэкранный</PresentationFormat>
  <Paragraphs>78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9" baseType="lpstr">
      <vt:lpstr>Franklin Gothic Book</vt:lpstr>
      <vt:lpstr>Times New Roman</vt:lpstr>
      <vt:lpstr>Crop</vt:lpstr>
      <vt:lpstr>Мастер- класс «Презентация как средство обучения» (или «Как грамотно создать презентацию (видеофильм, игру).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 класс «Презентация как средство обучения» (или «Как грамотно создать презентацию (видеофильм, игру). </dc:title>
  <dc:creator>andrutskiy_91@outlook.com</dc:creator>
  <cp:lastModifiedBy>andrutskiy_91@outlook.com</cp:lastModifiedBy>
  <cp:revision>14</cp:revision>
  <dcterms:created xsi:type="dcterms:W3CDTF">2023-03-25T16:32:12Z</dcterms:created>
  <dcterms:modified xsi:type="dcterms:W3CDTF">2023-03-28T03:32:59Z</dcterms:modified>
</cp:coreProperties>
</file>