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3"/>
    <p:sldId id="256" r:id="rId4"/>
    <p:sldId id="257" r:id="rId5"/>
    <p:sldId id="258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0625" y="1351280"/>
            <a:ext cx="9477375" cy="2158365"/>
          </a:xfrm>
        </p:spPr>
        <p:txBody>
          <a:bodyPr/>
          <a:p>
            <a:r>
              <a:rPr lang="ru-RU" altLang="en-US"/>
              <a:t>Б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Изображение 4" descr="80968_9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7825" y="93980"/>
            <a:ext cx="9752965" cy="6695440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490220" y="596900"/>
            <a:ext cx="7379970" cy="166052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ru-RU" altLang="en-US" sz="6600">
                <a:ln/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charset="0"/>
                <a:cs typeface="Arial Black" panose="020B0A04020102020204" charset="0"/>
              </a:rPr>
              <a:t>Безопасность </a:t>
            </a:r>
            <a:r>
              <a:rPr lang="ru-RU" altLang="en-US" sz="3600">
                <a:ln/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железной дороге</a:t>
            </a:r>
            <a:endParaRPr lang="ru-RU" altLang="en-US" sz="3600">
              <a:ln/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Изображение 2" descr="ne_stoj_u_kraja_platform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85800"/>
            <a:ext cx="6078220" cy="8784590"/>
          </a:xfrm>
          <a:prstGeom prst="rect">
            <a:avLst/>
          </a:prstGeom>
        </p:spPr>
      </p:pic>
      <p:pic>
        <p:nvPicPr>
          <p:cNvPr id="4" name="Изображение 3" descr="ne_perekhodi_put_pered_poezd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735" y="-685800"/>
            <a:ext cx="6039485" cy="87845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ne_ostavljajte_detej_bez_prismotra-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0" y="-473075"/>
            <a:ext cx="5692140" cy="8174990"/>
          </a:xfrm>
          <a:prstGeom prst="rect">
            <a:avLst/>
          </a:prstGeom>
        </p:spPr>
      </p:pic>
      <p:pic>
        <p:nvPicPr>
          <p:cNvPr id="6" name="Замещающее содержимое 5" descr="perekhodi_put_v_ustanovlennykh_mestakh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4915" y="-683895"/>
            <a:ext cx="5887085" cy="8426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beregis_vstrechnogo_poezda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200775" y="-433070"/>
            <a:ext cx="5653405" cy="8223250"/>
          </a:xfrm>
          <a:prstGeom prst="rect">
            <a:avLst/>
          </a:prstGeom>
        </p:spPr>
      </p:pic>
      <p:pic>
        <p:nvPicPr>
          <p:cNvPr id="8" name="Замещающее содержимое 7" descr="ne_podlaz_pod_vagony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8920" y="-433070"/>
            <a:ext cx="5509895" cy="81756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Замещающее содержимое 4" descr="ne_vykhodi_iz_vagona_na_khodu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405880" y="-358140"/>
            <a:ext cx="5541645" cy="8140065"/>
          </a:xfrm>
          <a:prstGeom prst="rect">
            <a:avLst/>
          </a:prstGeom>
        </p:spPr>
      </p:pic>
      <p:pic>
        <p:nvPicPr>
          <p:cNvPr id="8" name="Замещающее содержимое 7" descr="budte_vnimatelny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070" y="-434340"/>
            <a:ext cx="5612765" cy="81381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Presentation</Application>
  <PresentationFormat>宽屏</PresentationFormat>
  <Paragraphs>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71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Times New Roman</vt:lpstr>
      <vt:lpstr>Arial Black</vt:lpstr>
      <vt:lpstr>Arial Narrow</vt:lpstr>
      <vt:lpstr>BatangChe</vt:lpstr>
      <vt:lpstr>Book Antiqua</vt:lpstr>
      <vt:lpstr>Bookman Old Style</vt:lpstr>
      <vt:lpstr>Century</vt:lpstr>
      <vt:lpstr>Corbel</vt:lpstr>
      <vt:lpstr>Franklin Gothic Book</vt:lpstr>
      <vt:lpstr>Franklin Gothic Demi</vt:lpstr>
      <vt:lpstr>Franklin Gothic Demi Cond</vt:lpstr>
      <vt:lpstr>Franklin Gothic Heavy</vt:lpstr>
      <vt:lpstr>Franklin Gothic Medium</vt:lpstr>
      <vt:lpstr>Franklin Gothic Medium Cond</vt:lpstr>
      <vt:lpstr>Constantia</vt:lpstr>
      <vt:lpstr>Courier New</vt:lpstr>
      <vt:lpstr>Dotum</vt:lpstr>
      <vt:lpstr>FangSong</vt:lpstr>
      <vt:lpstr>Gabriola</vt:lpstr>
      <vt:lpstr>Garamond</vt:lpstr>
      <vt:lpstr>Georgia</vt:lpstr>
      <vt:lpstr>GOST type A</vt:lpstr>
      <vt:lpstr>DotumChe</vt:lpstr>
      <vt:lpstr>GOST type B</vt:lpstr>
      <vt:lpstr>Gungsuh</vt:lpstr>
      <vt:lpstr>Haettenschweiler</vt:lpstr>
      <vt:lpstr>KaiTi</vt:lpstr>
      <vt:lpstr>Segoe UI</vt:lpstr>
      <vt:lpstr>Bauhaus 93</vt:lpstr>
      <vt:lpstr>Copperplate Gothic Bold</vt:lpstr>
      <vt:lpstr>Copperplate Gothic Light</vt:lpstr>
      <vt:lpstr>Cordia New</vt:lpstr>
      <vt:lpstr>DaunPenh</vt:lpstr>
      <vt:lpstr>Estrangelo Edessa</vt:lpstr>
      <vt:lpstr>Eras Medium ITC</vt:lpstr>
      <vt:lpstr>Eras Light ITC</vt:lpstr>
      <vt:lpstr>Footlight MT Light</vt:lpstr>
      <vt:lpstr>FrankRuehl</vt:lpstr>
      <vt:lpstr>Forte</vt:lpstr>
      <vt:lpstr>Felix Titling</vt:lpstr>
      <vt:lpstr>FreesiaUPC</vt:lpstr>
      <vt:lpstr>Gadugi</vt:lpstr>
      <vt:lpstr>Gill Sans Ultra Bold Condensed</vt:lpstr>
      <vt:lpstr>Goudy Old Style</vt:lpstr>
      <vt:lpstr>Harlow Solid Italic</vt:lpstr>
      <vt:lpstr>Iskoola Pota</vt:lpstr>
      <vt:lpstr>Juice ITC</vt:lpstr>
      <vt:lpstr>KodchiangUPC</vt:lpstr>
      <vt:lpstr>Leelawadee</vt:lpstr>
      <vt:lpstr>Kartika</vt:lpstr>
      <vt:lpstr>Informal Roman</vt:lpstr>
      <vt:lpstr>David</vt:lpstr>
      <vt:lpstr>BrowalliaUPC</vt:lpstr>
      <vt:lpstr>Bodoni MT Poster Compressed</vt:lpstr>
      <vt:lpstr>GOST Type BU</vt:lpstr>
      <vt:lpstr>Gulim</vt:lpstr>
      <vt:lpstr>Century Schoolbook</vt:lpstr>
      <vt:lpstr>Batang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Пользователь</cp:lastModifiedBy>
  <cp:revision>3</cp:revision>
  <dcterms:created xsi:type="dcterms:W3CDTF">2023-02-18T17:04:00Z</dcterms:created>
  <dcterms:modified xsi:type="dcterms:W3CDTF">2023-05-14T20:42:51Z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1049-11.2.0.11537</vt:lpwstr>
  </property>
  <property fmtid="{D5CDD505-2E9C-101B-9397-08002B2CF9AE}" pid="3" name="ICV">
    <vt:lpwstr>C5806267835247DC8020EE1DC9A51EA5</vt:lpwstr>
  </property>
</Properties>
</file>