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320" r:id="rId2"/>
    <p:sldId id="274" r:id="rId3"/>
    <p:sldId id="275" r:id="rId4"/>
    <p:sldId id="276" r:id="rId5"/>
    <p:sldId id="280" r:id="rId6"/>
    <p:sldId id="278" r:id="rId7"/>
    <p:sldId id="277" r:id="rId8"/>
    <p:sldId id="279" r:id="rId9"/>
    <p:sldId id="321" r:id="rId10"/>
    <p:sldId id="319" r:id="rId11"/>
    <p:sldId id="322" r:id="rId12"/>
    <p:sldId id="289" r:id="rId13"/>
    <p:sldId id="290" r:id="rId14"/>
    <p:sldId id="291" r:id="rId15"/>
    <p:sldId id="292" r:id="rId16"/>
    <p:sldId id="318" r:id="rId17"/>
    <p:sldId id="31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196F29-41AB-4B59-AE29-2B253572825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472517-3EA9-4017-A72C-4FA85D94C59E}">
      <dgm:prSet phldrT="[Текст]"/>
      <dgm:spPr/>
      <dgm:t>
        <a:bodyPr/>
        <a:lstStyle/>
        <a:p>
          <a:r>
            <a:rPr lang="ru-RU" dirty="0" smtClean="0"/>
            <a:t>Иван </a:t>
          </a:r>
          <a:endParaRPr lang="ru-RU" dirty="0"/>
        </a:p>
      </dgm:t>
    </dgm:pt>
    <dgm:pt modelId="{13D67D5B-08DD-468F-83BA-41EA2009FE68}" type="parTrans" cxnId="{47A1BB84-FBA4-4267-B3EE-F31B3B51F4E4}">
      <dgm:prSet/>
      <dgm:spPr/>
      <dgm:t>
        <a:bodyPr/>
        <a:lstStyle/>
        <a:p>
          <a:endParaRPr lang="ru-RU"/>
        </a:p>
      </dgm:t>
    </dgm:pt>
    <dgm:pt modelId="{44772AA1-F3F4-458A-AD63-A46D43730936}" type="sibTrans" cxnId="{47A1BB84-FBA4-4267-B3EE-F31B3B51F4E4}">
      <dgm:prSet/>
      <dgm:spPr/>
      <dgm:t>
        <a:bodyPr/>
        <a:lstStyle/>
        <a:p>
          <a:endParaRPr lang="ru-RU"/>
        </a:p>
      </dgm:t>
    </dgm:pt>
    <dgm:pt modelId="{72AED2CD-CAAB-45CB-8BDA-EAB77B91C2AC}">
      <dgm:prSet phldrT="[Текст]"/>
      <dgm:spPr/>
      <dgm:t>
        <a:bodyPr/>
        <a:lstStyle/>
        <a:p>
          <a:r>
            <a:rPr lang="ru-RU" dirty="0" smtClean="0"/>
            <a:t>Варвара </a:t>
          </a:r>
          <a:endParaRPr lang="ru-RU" dirty="0"/>
        </a:p>
      </dgm:t>
    </dgm:pt>
    <dgm:pt modelId="{FE07C299-F204-45C1-B3D2-54449A87D1F5}" type="parTrans" cxnId="{781BAC7D-9B3A-4D69-A4C7-61CDBA82AAEF}">
      <dgm:prSet/>
      <dgm:spPr/>
      <dgm:t>
        <a:bodyPr/>
        <a:lstStyle/>
        <a:p>
          <a:endParaRPr lang="ru-RU"/>
        </a:p>
      </dgm:t>
    </dgm:pt>
    <dgm:pt modelId="{4317F698-D8E1-4D2A-9FF5-78111D01662A}" type="sibTrans" cxnId="{781BAC7D-9B3A-4D69-A4C7-61CDBA82AAEF}">
      <dgm:prSet/>
      <dgm:spPr/>
      <dgm:t>
        <a:bodyPr/>
        <a:lstStyle/>
        <a:p>
          <a:endParaRPr lang="ru-RU"/>
        </a:p>
      </dgm:t>
    </dgm:pt>
    <dgm:pt modelId="{B8FA7D2A-E224-4260-A2B1-872BE2E30125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Из листьев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88F56C7-A4E6-4DC3-86B2-C6B5D081EC8A}" type="parTrans" cxnId="{F7C8B53B-ED02-4178-9D15-4664E6BEA631}">
      <dgm:prSet/>
      <dgm:spPr/>
      <dgm:t>
        <a:bodyPr/>
        <a:lstStyle/>
        <a:p>
          <a:endParaRPr lang="ru-RU"/>
        </a:p>
      </dgm:t>
    </dgm:pt>
    <dgm:pt modelId="{DF8C5F1C-C993-4745-9A49-EC07F1847DD2}" type="sibTrans" cxnId="{F7C8B53B-ED02-4178-9D15-4664E6BEA631}">
      <dgm:prSet/>
      <dgm:spPr/>
      <dgm:t>
        <a:bodyPr/>
        <a:lstStyle/>
        <a:p>
          <a:endParaRPr lang="ru-RU"/>
        </a:p>
      </dgm:t>
    </dgm:pt>
    <dgm:pt modelId="{C5DA1DA0-F3F3-4B3F-BD26-25F666DDB70B}">
      <dgm:prSet phldrT="[Текст]"/>
      <dgm:spPr/>
      <dgm:t>
        <a:bodyPr/>
        <a:lstStyle/>
        <a:p>
          <a:r>
            <a:rPr lang="ru-RU" dirty="0" smtClean="0"/>
            <a:t>Валерия </a:t>
          </a:r>
          <a:endParaRPr lang="ru-RU" dirty="0"/>
        </a:p>
      </dgm:t>
    </dgm:pt>
    <dgm:pt modelId="{72E84902-5DB2-406B-B1EB-92B777F2DE31}" type="parTrans" cxnId="{12E46640-D029-4672-8A67-769376F29633}">
      <dgm:prSet/>
      <dgm:spPr/>
      <dgm:t>
        <a:bodyPr/>
        <a:lstStyle/>
        <a:p>
          <a:endParaRPr lang="ru-RU"/>
        </a:p>
      </dgm:t>
    </dgm:pt>
    <dgm:pt modelId="{A6B58B96-9165-4348-9C38-430674BECE81}" type="sibTrans" cxnId="{12E46640-D029-4672-8A67-769376F29633}">
      <dgm:prSet/>
      <dgm:spPr/>
      <dgm:t>
        <a:bodyPr/>
        <a:lstStyle/>
        <a:p>
          <a:endParaRPr lang="ru-RU"/>
        </a:p>
      </dgm:t>
    </dgm:pt>
    <dgm:pt modelId="{55285363-CDEF-4077-BEF5-BD0E5F46618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Из коры деревьев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71A09D1-1ECA-49AF-ACE0-77093E7064EC}" type="parTrans" cxnId="{20B75889-DB29-4725-8094-CF53CDC0456D}">
      <dgm:prSet/>
      <dgm:spPr/>
      <dgm:t>
        <a:bodyPr/>
        <a:lstStyle/>
        <a:p>
          <a:endParaRPr lang="ru-RU"/>
        </a:p>
      </dgm:t>
    </dgm:pt>
    <dgm:pt modelId="{CD7565E5-19BE-44FB-A1DF-3BE19C94DCFB}" type="sibTrans" cxnId="{20B75889-DB29-4725-8094-CF53CDC0456D}">
      <dgm:prSet/>
      <dgm:spPr/>
      <dgm:t>
        <a:bodyPr/>
        <a:lstStyle/>
        <a:p>
          <a:endParaRPr lang="ru-RU"/>
        </a:p>
      </dgm:t>
    </dgm:pt>
    <dgm:pt modelId="{C6415B44-973A-4A0A-9DB8-A044D957A4A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Из соломинок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6AD36CA-0FBF-45AD-9FC2-16EC5A0CD5A4}" type="sibTrans" cxnId="{11D5688C-8211-4984-BC44-5AA9DFAAA46B}">
      <dgm:prSet/>
      <dgm:spPr/>
      <dgm:t>
        <a:bodyPr/>
        <a:lstStyle/>
        <a:p>
          <a:endParaRPr lang="ru-RU"/>
        </a:p>
      </dgm:t>
    </dgm:pt>
    <dgm:pt modelId="{320E5C25-C449-4A21-AF2C-89F2DAB6ED1D}" type="parTrans" cxnId="{11D5688C-8211-4984-BC44-5AA9DFAAA46B}">
      <dgm:prSet/>
      <dgm:spPr/>
      <dgm:t>
        <a:bodyPr/>
        <a:lstStyle/>
        <a:p>
          <a:endParaRPr lang="ru-RU"/>
        </a:p>
      </dgm:t>
    </dgm:pt>
    <dgm:pt modelId="{B4F166B9-9A75-419C-B582-C2A739AFAA1E}" type="pres">
      <dgm:prSet presAssocID="{1B196F29-41AB-4B59-AE29-2B253572825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28F9C35-DA52-4680-BE54-77E5FE6243AF}" type="pres">
      <dgm:prSet presAssocID="{97472517-3EA9-4017-A72C-4FA85D94C59E}" presName="linNode" presStyleCnt="0"/>
      <dgm:spPr/>
    </dgm:pt>
    <dgm:pt modelId="{E525137B-BBE3-4E99-8A0B-EEEE5F16B524}" type="pres">
      <dgm:prSet presAssocID="{97472517-3EA9-4017-A72C-4FA85D94C59E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CF7EB8-32EE-41DB-AD93-F23796C0D395}" type="pres">
      <dgm:prSet presAssocID="{97472517-3EA9-4017-A72C-4FA85D94C59E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29E29C-1FE3-41B1-92FA-33B55CB6A19A}" type="pres">
      <dgm:prSet presAssocID="{44772AA1-F3F4-458A-AD63-A46D43730936}" presName="sp" presStyleCnt="0"/>
      <dgm:spPr/>
    </dgm:pt>
    <dgm:pt modelId="{B4347BCA-A3B8-4FED-B742-3BA9B58BEE96}" type="pres">
      <dgm:prSet presAssocID="{72AED2CD-CAAB-45CB-8BDA-EAB77B91C2AC}" presName="linNode" presStyleCnt="0"/>
      <dgm:spPr/>
    </dgm:pt>
    <dgm:pt modelId="{4F298B9A-CAD7-4FD4-8735-432C884313BE}" type="pres">
      <dgm:prSet presAssocID="{72AED2CD-CAAB-45CB-8BDA-EAB77B91C2A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9E4F56-A22D-405F-B0C1-434AF53904E8}" type="pres">
      <dgm:prSet presAssocID="{72AED2CD-CAAB-45CB-8BDA-EAB77B91C2A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7D45B7-9029-4B9F-9464-EA39E17B94E7}" type="pres">
      <dgm:prSet presAssocID="{4317F698-D8E1-4D2A-9FF5-78111D01662A}" presName="sp" presStyleCnt="0"/>
      <dgm:spPr/>
    </dgm:pt>
    <dgm:pt modelId="{5F1B3879-19EF-4C10-9C15-E77ED7389B46}" type="pres">
      <dgm:prSet presAssocID="{C5DA1DA0-F3F3-4B3F-BD26-25F666DDB70B}" presName="linNode" presStyleCnt="0"/>
      <dgm:spPr/>
    </dgm:pt>
    <dgm:pt modelId="{210DA8FA-B69A-43E6-A975-BFB9E0873911}" type="pres">
      <dgm:prSet presAssocID="{C5DA1DA0-F3F3-4B3F-BD26-25F666DDB70B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CB6E04-092A-4F5B-8579-97E298A29842}" type="pres">
      <dgm:prSet presAssocID="{C5DA1DA0-F3F3-4B3F-BD26-25F666DDB70B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7E2C3D-AD00-4608-B82C-DD633F5A6A7B}" type="presOf" srcId="{C5DA1DA0-F3F3-4B3F-BD26-25F666DDB70B}" destId="{210DA8FA-B69A-43E6-A975-BFB9E0873911}" srcOrd="0" destOrd="0" presId="urn:microsoft.com/office/officeart/2005/8/layout/vList5"/>
    <dgm:cxn modelId="{FB945ADE-3CC1-4335-87F3-8239082506B3}" type="presOf" srcId="{97472517-3EA9-4017-A72C-4FA85D94C59E}" destId="{E525137B-BBE3-4E99-8A0B-EEEE5F16B524}" srcOrd="0" destOrd="0" presId="urn:microsoft.com/office/officeart/2005/8/layout/vList5"/>
    <dgm:cxn modelId="{11D5688C-8211-4984-BC44-5AA9DFAAA46B}" srcId="{97472517-3EA9-4017-A72C-4FA85D94C59E}" destId="{C6415B44-973A-4A0A-9DB8-A044D957A4AF}" srcOrd="0" destOrd="0" parTransId="{320E5C25-C449-4A21-AF2C-89F2DAB6ED1D}" sibTransId="{16AD36CA-0FBF-45AD-9FC2-16EC5A0CD5A4}"/>
    <dgm:cxn modelId="{781BAC7D-9B3A-4D69-A4C7-61CDBA82AAEF}" srcId="{1B196F29-41AB-4B59-AE29-2B2535728258}" destId="{72AED2CD-CAAB-45CB-8BDA-EAB77B91C2AC}" srcOrd="1" destOrd="0" parTransId="{FE07C299-F204-45C1-B3D2-54449A87D1F5}" sibTransId="{4317F698-D8E1-4D2A-9FF5-78111D01662A}"/>
    <dgm:cxn modelId="{47A1BB84-FBA4-4267-B3EE-F31B3B51F4E4}" srcId="{1B196F29-41AB-4B59-AE29-2B2535728258}" destId="{97472517-3EA9-4017-A72C-4FA85D94C59E}" srcOrd="0" destOrd="0" parTransId="{13D67D5B-08DD-468F-83BA-41EA2009FE68}" sibTransId="{44772AA1-F3F4-458A-AD63-A46D43730936}"/>
    <dgm:cxn modelId="{20B75889-DB29-4725-8094-CF53CDC0456D}" srcId="{C5DA1DA0-F3F3-4B3F-BD26-25F666DDB70B}" destId="{55285363-CDEF-4077-BEF5-BD0E5F46618F}" srcOrd="0" destOrd="0" parTransId="{971A09D1-1ECA-49AF-ACE0-77093E7064EC}" sibTransId="{CD7565E5-19BE-44FB-A1DF-3BE19C94DCFB}"/>
    <dgm:cxn modelId="{41EE7F04-637B-4A9E-B652-457F38EA8C34}" type="presOf" srcId="{72AED2CD-CAAB-45CB-8BDA-EAB77B91C2AC}" destId="{4F298B9A-CAD7-4FD4-8735-432C884313BE}" srcOrd="0" destOrd="0" presId="urn:microsoft.com/office/officeart/2005/8/layout/vList5"/>
    <dgm:cxn modelId="{B801314E-336D-441B-A594-5001F04F713B}" type="presOf" srcId="{1B196F29-41AB-4B59-AE29-2B2535728258}" destId="{B4F166B9-9A75-419C-B582-C2A739AFAA1E}" srcOrd="0" destOrd="0" presId="urn:microsoft.com/office/officeart/2005/8/layout/vList5"/>
    <dgm:cxn modelId="{16F493F4-F774-4344-890F-6F1C62547903}" type="presOf" srcId="{C6415B44-973A-4A0A-9DB8-A044D957A4AF}" destId="{B6CF7EB8-32EE-41DB-AD93-F23796C0D395}" srcOrd="0" destOrd="0" presId="urn:microsoft.com/office/officeart/2005/8/layout/vList5"/>
    <dgm:cxn modelId="{5E7CCAA7-C5C3-47A0-A012-3993DAAB41F5}" type="presOf" srcId="{55285363-CDEF-4077-BEF5-BD0E5F46618F}" destId="{6FCB6E04-092A-4F5B-8579-97E298A29842}" srcOrd="0" destOrd="0" presId="urn:microsoft.com/office/officeart/2005/8/layout/vList5"/>
    <dgm:cxn modelId="{12E46640-D029-4672-8A67-769376F29633}" srcId="{1B196F29-41AB-4B59-AE29-2B2535728258}" destId="{C5DA1DA0-F3F3-4B3F-BD26-25F666DDB70B}" srcOrd="2" destOrd="0" parTransId="{72E84902-5DB2-406B-B1EB-92B777F2DE31}" sibTransId="{A6B58B96-9165-4348-9C38-430674BECE81}"/>
    <dgm:cxn modelId="{F7C8B53B-ED02-4178-9D15-4664E6BEA631}" srcId="{72AED2CD-CAAB-45CB-8BDA-EAB77B91C2AC}" destId="{B8FA7D2A-E224-4260-A2B1-872BE2E30125}" srcOrd="0" destOrd="0" parTransId="{B88F56C7-A4E6-4DC3-86B2-C6B5D081EC8A}" sibTransId="{DF8C5F1C-C993-4745-9A49-EC07F1847DD2}"/>
    <dgm:cxn modelId="{8355ADDD-A4B9-44FC-AAE3-B73B6B0585E8}" type="presOf" srcId="{B8FA7D2A-E224-4260-A2B1-872BE2E30125}" destId="{CE9E4F56-A22D-405F-B0C1-434AF53904E8}" srcOrd="0" destOrd="0" presId="urn:microsoft.com/office/officeart/2005/8/layout/vList5"/>
    <dgm:cxn modelId="{9E813312-4A6C-4E4B-B6B5-FBCF9C406AB3}" type="presParOf" srcId="{B4F166B9-9A75-419C-B582-C2A739AFAA1E}" destId="{D28F9C35-DA52-4680-BE54-77E5FE6243AF}" srcOrd="0" destOrd="0" presId="urn:microsoft.com/office/officeart/2005/8/layout/vList5"/>
    <dgm:cxn modelId="{0A458EDC-DDB1-42D0-B57F-852F51103605}" type="presParOf" srcId="{D28F9C35-DA52-4680-BE54-77E5FE6243AF}" destId="{E525137B-BBE3-4E99-8A0B-EEEE5F16B524}" srcOrd="0" destOrd="0" presId="urn:microsoft.com/office/officeart/2005/8/layout/vList5"/>
    <dgm:cxn modelId="{44652703-5346-4AE3-9654-A6756724CCC8}" type="presParOf" srcId="{D28F9C35-DA52-4680-BE54-77E5FE6243AF}" destId="{B6CF7EB8-32EE-41DB-AD93-F23796C0D395}" srcOrd="1" destOrd="0" presId="urn:microsoft.com/office/officeart/2005/8/layout/vList5"/>
    <dgm:cxn modelId="{5A69ED98-E392-4372-A5BE-2BA4CFC7676B}" type="presParOf" srcId="{B4F166B9-9A75-419C-B582-C2A739AFAA1E}" destId="{B129E29C-1FE3-41B1-92FA-33B55CB6A19A}" srcOrd="1" destOrd="0" presId="urn:microsoft.com/office/officeart/2005/8/layout/vList5"/>
    <dgm:cxn modelId="{B83B16C1-2018-4360-9108-9A9EBB6681E3}" type="presParOf" srcId="{B4F166B9-9A75-419C-B582-C2A739AFAA1E}" destId="{B4347BCA-A3B8-4FED-B742-3BA9B58BEE96}" srcOrd="2" destOrd="0" presId="urn:microsoft.com/office/officeart/2005/8/layout/vList5"/>
    <dgm:cxn modelId="{D842882C-F6DC-4ABF-98C7-F13C17EE4340}" type="presParOf" srcId="{B4347BCA-A3B8-4FED-B742-3BA9B58BEE96}" destId="{4F298B9A-CAD7-4FD4-8735-432C884313BE}" srcOrd="0" destOrd="0" presId="urn:microsoft.com/office/officeart/2005/8/layout/vList5"/>
    <dgm:cxn modelId="{F3D87BBA-F9FF-4F83-91C7-1E2167E35EC7}" type="presParOf" srcId="{B4347BCA-A3B8-4FED-B742-3BA9B58BEE96}" destId="{CE9E4F56-A22D-405F-B0C1-434AF53904E8}" srcOrd="1" destOrd="0" presId="urn:microsoft.com/office/officeart/2005/8/layout/vList5"/>
    <dgm:cxn modelId="{45371BDF-D969-420B-B9A0-6CFCD4638DE7}" type="presParOf" srcId="{B4F166B9-9A75-419C-B582-C2A739AFAA1E}" destId="{6F7D45B7-9029-4B9F-9464-EA39E17B94E7}" srcOrd="3" destOrd="0" presId="urn:microsoft.com/office/officeart/2005/8/layout/vList5"/>
    <dgm:cxn modelId="{710362CD-E0D0-444F-A115-44E0B119DA2A}" type="presParOf" srcId="{B4F166B9-9A75-419C-B582-C2A739AFAA1E}" destId="{5F1B3879-19EF-4C10-9C15-E77ED7389B46}" srcOrd="4" destOrd="0" presId="urn:microsoft.com/office/officeart/2005/8/layout/vList5"/>
    <dgm:cxn modelId="{7708D28F-08AD-4F3E-A5A2-34570148BEC2}" type="presParOf" srcId="{5F1B3879-19EF-4C10-9C15-E77ED7389B46}" destId="{210DA8FA-B69A-43E6-A975-BFB9E0873911}" srcOrd="0" destOrd="0" presId="urn:microsoft.com/office/officeart/2005/8/layout/vList5"/>
    <dgm:cxn modelId="{991E59E6-5E29-4CF9-ACB0-E3AD5399AB2F}" type="presParOf" srcId="{5F1B3879-19EF-4C10-9C15-E77ED7389B46}" destId="{6FCB6E04-092A-4F5B-8579-97E298A2984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9E7F55-7467-4FDD-B44B-67ECD23B59D3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A028ED-A068-424E-8849-06FE10E676CB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Стеклянная</a:t>
          </a:r>
          <a:r>
            <a:rPr lang="ru-RU" sz="2600" dirty="0" smtClean="0"/>
            <a:t> </a:t>
          </a:r>
          <a:endParaRPr lang="ru-RU" sz="2600" dirty="0"/>
        </a:p>
      </dgm:t>
    </dgm:pt>
    <dgm:pt modelId="{BA960FCA-99C7-49F0-9260-AC1D094DC133}" type="parTrans" cxnId="{7503FF87-5BF6-47D8-8D21-5F2C6F0DAC41}">
      <dgm:prSet/>
      <dgm:spPr/>
      <dgm:t>
        <a:bodyPr/>
        <a:lstStyle/>
        <a:p>
          <a:endParaRPr lang="ru-RU"/>
        </a:p>
      </dgm:t>
    </dgm:pt>
    <dgm:pt modelId="{64B74075-1F22-4E6E-B7FD-CC33BF4EED10}" type="sibTrans" cxnId="{7503FF87-5BF6-47D8-8D21-5F2C6F0DAC41}">
      <dgm:prSet/>
      <dgm:spPr/>
      <dgm:t>
        <a:bodyPr/>
        <a:lstStyle/>
        <a:p>
          <a:endParaRPr lang="ru-RU"/>
        </a:p>
      </dgm:t>
    </dgm:pt>
    <dgm:pt modelId="{0E893CDB-9071-4CE5-9619-80B43F4BD2E6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Бумажная или картонная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DB5DE1AA-74BB-4B47-ABCB-48EBED19BA61}" type="parTrans" cxnId="{CA32C804-E3A1-49B2-94AD-0B3D302DD43E}">
      <dgm:prSet/>
      <dgm:spPr/>
      <dgm:t>
        <a:bodyPr/>
        <a:lstStyle/>
        <a:p>
          <a:endParaRPr lang="ru-RU"/>
        </a:p>
      </dgm:t>
    </dgm:pt>
    <dgm:pt modelId="{50EB5F8B-AAC0-4838-8B28-C5FC34776932}" type="sibTrans" cxnId="{CA32C804-E3A1-49B2-94AD-0B3D302DD43E}">
      <dgm:prSet/>
      <dgm:spPr/>
      <dgm:t>
        <a:bodyPr/>
        <a:lstStyle/>
        <a:p>
          <a:endParaRPr lang="ru-RU"/>
        </a:p>
      </dgm:t>
    </dgm:pt>
    <dgm:pt modelId="{1141DB0A-4879-4CC9-B94C-E40DD7D8E1C6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Металлическая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30070589-A48D-4557-ABE7-1B3B1221F5B5}" type="parTrans" cxnId="{09E82887-38CE-4B3A-B4C0-0D8A7099BF49}">
      <dgm:prSet/>
      <dgm:spPr/>
      <dgm:t>
        <a:bodyPr/>
        <a:lstStyle/>
        <a:p>
          <a:endParaRPr lang="ru-RU"/>
        </a:p>
      </dgm:t>
    </dgm:pt>
    <dgm:pt modelId="{46DCC076-3FA4-42A7-8C33-30C1EB1DD809}" type="sibTrans" cxnId="{09E82887-38CE-4B3A-B4C0-0D8A7099BF49}">
      <dgm:prSet/>
      <dgm:spPr/>
      <dgm:t>
        <a:bodyPr/>
        <a:lstStyle/>
        <a:p>
          <a:endParaRPr lang="ru-RU"/>
        </a:p>
      </dgm:t>
    </dgm:pt>
    <dgm:pt modelId="{131ADBFB-3C50-4BF6-9DC1-A9D397886BED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Пластмассовая</a:t>
          </a:r>
          <a:r>
            <a:rPr lang="ru-RU" sz="2600" dirty="0" smtClean="0"/>
            <a:t> </a:t>
          </a:r>
          <a:endParaRPr lang="ru-RU" sz="2600" dirty="0"/>
        </a:p>
      </dgm:t>
    </dgm:pt>
    <dgm:pt modelId="{B6377B3E-14A1-4E6E-8C01-7089E41BE996}" type="parTrans" cxnId="{46EB8BAF-E9A9-4514-B31E-5ED9D49C1150}">
      <dgm:prSet/>
      <dgm:spPr/>
      <dgm:t>
        <a:bodyPr/>
        <a:lstStyle/>
        <a:p>
          <a:endParaRPr lang="ru-RU"/>
        </a:p>
      </dgm:t>
    </dgm:pt>
    <dgm:pt modelId="{9B963657-DF1A-4D80-A367-DAC1E447A95B}" type="sibTrans" cxnId="{46EB8BAF-E9A9-4514-B31E-5ED9D49C1150}">
      <dgm:prSet/>
      <dgm:spPr/>
      <dgm:t>
        <a:bodyPr/>
        <a:lstStyle/>
        <a:p>
          <a:endParaRPr lang="ru-RU"/>
        </a:p>
      </dgm:t>
    </dgm:pt>
    <dgm:pt modelId="{71779838-5B79-4359-8AAC-F6385EAC2360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Полиэтиленовая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30612E92-06D3-40EC-9936-47F2C6D0053D}" type="parTrans" cxnId="{DDE06C41-5294-41BD-88DC-ECE54D0EAAEF}">
      <dgm:prSet/>
      <dgm:spPr/>
      <dgm:t>
        <a:bodyPr/>
        <a:lstStyle/>
        <a:p>
          <a:endParaRPr lang="ru-RU"/>
        </a:p>
      </dgm:t>
    </dgm:pt>
    <dgm:pt modelId="{84C8E6FA-A051-4033-8315-5BA39A9B839B}" type="sibTrans" cxnId="{DDE06C41-5294-41BD-88DC-ECE54D0EAAEF}">
      <dgm:prSet/>
      <dgm:spPr/>
      <dgm:t>
        <a:bodyPr/>
        <a:lstStyle/>
        <a:p>
          <a:endParaRPr lang="ru-RU"/>
        </a:p>
      </dgm:t>
    </dgm:pt>
    <dgm:pt modelId="{A9114FFD-A34A-439E-A881-ED3591654038}" type="pres">
      <dgm:prSet presAssocID="{989E7F55-7467-4FDD-B44B-67ECD23B59D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964B6FA-2AC2-4272-B84B-4652D8667DB3}" type="pres">
      <dgm:prSet presAssocID="{31A028ED-A068-424E-8849-06FE10E676C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D62948-B691-4A3F-B77A-08F6B72C16F4}" type="pres">
      <dgm:prSet presAssocID="{64B74075-1F22-4E6E-B7FD-CC33BF4EED10}" presName="sibTrans" presStyleCnt="0"/>
      <dgm:spPr/>
    </dgm:pt>
    <dgm:pt modelId="{E991D398-0A88-414B-BEF3-B76C6494F09B}" type="pres">
      <dgm:prSet presAssocID="{0E893CDB-9071-4CE5-9619-80B43F4BD2E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FBBFE1-C62C-4F60-A88A-EACD201AAC6E}" type="pres">
      <dgm:prSet presAssocID="{50EB5F8B-AAC0-4838-8B28-C5FC34776932}" presName="sibTrans" presStyleCnt="0"/>
      <dgm:spPr/>
    </dgm:pt>
    <dgm:pt modelId="{6B6006C1-9378-41D9-8E66-72875562D40B}" type="pres">
      <dgm:prSet presAssocID="{1141DB0A-4879-4CC9-B94C-E40DD7D8E1C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859061-37A3-4550-9FC3-856A0670AFCA}" type="pres">
      <dgm:prSet presAssocID="{46DCC076-3FA4-42A7-8C33-30C1EB1DD809}" presName="sibTrans" presStyleCnt="0"/>
      <dgm:spPr/>
    </dgm:pt>
    <dgm:pt modelId="{A55A5782-2DA2-4ABB-B50C-9007BEC82726}" type="pres">
      <dgm:prSet presAssocID="{131ADBFB-3C50-4BF6-9DC1-A9D397886BE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93DD26-D3DF-40A6-A94F-AF9EACC55AD2}" type="pres">
      <dgm:prSet presAssocID="{9B963657-DF1A-4D80-A367-DAC1E447A95B}" presName="sibTrans" presStyleCnt="0"/>
      <dgm:spPr/>
    </dgm:pt>
    <dgm:pt modelId="{BB062495-10F9-4E5E-AABC-1993903274A6}" type="pres">
      <dgm:prSet presAssocID="{71779838-5B79-4359-8AAC-F6385EAC2360}" presName="node" presStyleLbl="node1" presStyleIdx="4" presStyleCnt="5" custScaleX="1122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E82887-38CE-4B3A-B4C0-0D8A7099BF49}" srcId="{989E7F55-7467-4FDD-B44B-67ECD23B59D3}" destId="{1141DB0A-4879-4CC9-B94C-E40DD7D8E1C6}" srcOrd="2" destOrd="0" parTransId="{30070589-A48D-4557-ABE7-1B3B1221F5B5}" sibTransId="{46DCC076-3FA4-42A7-8C33-30C1EB1DD809}"/>
    <dgm:cxn modelId="{DDE06C41-5294-41BD-88DC-ECE54D0EAAEF}" srcId="{989E7F55-7467-4FDD-B44B-67ECD23B59D3}" destId="{71779838-5B79-4359-8AAC-F6385EAC2360}" srcOrd="4" destOrd="0" parTransId="{30612E92-06D3-40EC-9936-47F2C6D0053D}" sibTransId="{84C8E6FA-A051-4033-8315-5BA39A9B839B}"/>
    <dgm:cxn modelId="{46EB8BAF-E9A9-4514-B31E-5ED9D49C1150}" srcId="{989E7F55-7467-4FDD-B44B-67ECD23B59D3}" destId="{131ADBFB-3C50-4BF6-9DC1-A9D397886BED}" srcOrd="3" destOrd="0" parTransId="{B6377B3E-14A1-4E6E-8C01-7089E41BE996}" sibTransId="{9B963657-DF1A-4D80-A367-DAC1E447A95B}"/>
    <dgm:cxn modelId="{D0B000D2-858A-4CC7-BE9E-C479802ACAF9}" type="presOf" srcId="{1141DB0A-4879-4CC9-B94C-E40DD7D8E1C6}" destId="{6B6006C1-9378-41D9-8E66-72875562D40B}" srcOrd="0" destOrd="0" presId="urn:microsoft.com/office/officeart/2005/8/layout/default#1"/>
    <dgm:cxn modelId="{FF554DF6-810E-4FCF-B018-BE0786CD572D}" type="presOf" srcId="{0E893CDB-9071-4CE5-9619-80B43F4BD2E6}" destId="{E991D398-0A88-414B-BEF3-B76C6494F09B}" srcOrd="0" destOrd="0" presId="urn:microsoft.com/office/officeart/2005/8/layout/default#1"/>
    <dgm:cxn modelId="{D9F8CC95-0FFB-455E-BA98-576CC93927C9}" type="presOf" srcId="{131ADBFB-3C50-4BF6-9DC1-A9D397886BED}" destId="{A55A5782-2DA2-4ABB-B50C-9007BEC82726}" srcOrd="0" destOrd="0" presId="urn:microsoft.com/office/officeart/2005/8/layout/default#1"/>
    <dgm:cxn modelId="{253D7ED1-DE64-4814-A6E5-32D40679DD74}" type="presOf" srcId="{71779838-5B79-4359-8AAC-F6385EAC2360}" destId="{BB062495-10F9-4E5E-AABC-1993903274A6}" srcOrd="0" destOrd="0" presId="urn:microsoft.com/office/officeart/2005/8/layout/default#1"/>
    <dgm:cxn modelId="{7503FF87-5BF6-47D8-8D21-5F2C6F0DAC41}" srcId="{989E7F55-7467-4FDD-B44B-67ECD23B59D3}" destId="{31A028ED-A068-424E-8849-06FE10E676CB}" srcOrd="0" destOrd="0" parTransId="{BA960FCA-99C7-49F0-9260-AC1D094DC133}" sibTransId="{64B74075-1F22-4E6E-B7FD-CC33BF4EED10}"/>
    <dgm:cxn modelId="{3EEB0D5B-976A-4319-98DC-EDEAA6E9B1F3}" type="presOf" srcId="{989E7F55-7467-4FDD-B44B-67ECD23B59D3}" destId="{A9114FFD-A34A-439E-A881-ED3591654038}" srcOrd="0" destOrd="0" presId="urn:microsoft.com/office/officeart/2005/8/layout/default#1"/>
    <dgm:cxn modelId="{CA32C804-E3A1-49B2-94AD-0B3D302DD43E}" srcId="{989E7F55-7467-4FDD-B44B-67ECD23B59D3}" destId="{0E893CDB-9071-4CE5-9619-80B43F4BD2E6}" srcOrd="1" destOrd="0" parTransId="{DB5DE1AA-74BB-4B47-ABCB-48EBED19BA61}" sibTransId="{50EB5F8B-AAC0-4838-8B28-C5FC34776932}"/>
    <dgm:cxn modelId="{AFAACDDD-D60C-4676-B3CA-B64F0F4190E2}" type="presOf" srcId="{31A028ED-A068-424E-8849-06FE10E676CB}" destId="{A964B6FA-2AC2-4272-B84B-4652D8667DB3}" srcOrd="0" destOrd="0" presId="urn:microsoft.com/office/officeart/2005/8/layout/default#1"/>
    <dgm:cxn modelId="{7317EBA5-F86D-4385-B7DC-24F70BF791F6}" type="presParOf" srcId="{A9114FFD-A34A-439E-A881-ED3591654038}" destId="{A964B6FA-2AC2-4272-B84B-4652D8667DB3}" srcOrd="0" destOrd="0" presId="urn:microsoft.com/office/officeart/2005/8/layout/default#1"/>
    <dgm:cxn modelId="{163581D7-2270-4861-B036-9310A429EBD0}" type="presParOf" srcId="{A9114FFD-A34A-439E-A881-ED3591654038}" destId="{9BD62948-B691-4A3F-B77A-08F6B72C16F4}" srcOrd="1" destOrd="0" presId="urn:microsoft.com/office/officeart/2005/8/layout/default#1"/>
    <dgm:cxn modelId="{29A5EF40-5E70-4BA5-A1EC-65D366A83718}" type="presParOf" srcId="{A9114FFD-A34A-439E-A881-ED3591654038}" destId="{E991D398-0A88-414B-BEF3-B76C6494F09B}" srcOrd="2" destOrd="0" presId="urn:microsoft.com/office/officeart/2005/8/layout/default#1"/>
    <dgm:cxn modelId="{B5142437-C213-4E1C-B6BE-88C8DEB7500A}" type="presParOf" srcId="{A9114FFD-A34A-439E-A881-ED3591654038}" destId="{5AFBBFE1-C62C-4F60-A88A-EACD201AAC6E}" srcOrd="3" destOrd="0" presId="urn:microsoft.com/office/officeart/2005/8/layout/default#1"/>
    <dgm:cxn modelId="{075E1410-B073-4F47-B18D-75CB10DFED0D}" type="presParOf" srcId="{A9114FFD-A34A-439E-A881-ED3591654038}" destId="{6B6006C1-9378-41D9-8E66-72875562D40B}" srcOrd="4" destOrd="0" presId="urn:microsoft.com/office/officeart/2005/8/layout/default#1"/>
    <dgm:cxn modelId="{CC0655DF-17FF-4F6A-8E9E-7771A2279B50}" type="presParOf" srcId="{A9114FFD-A34A-439E-A881-ED3591654038}" destId="{96859061-37A3-4550-9FC3-856A0670AFCA}" srcOrd="5" destOrd="0" presId="urn:microsoft.com/office/officeart/2005/8/layout/default#1"/>
    <dgm:cxn modelId="{BA450487-2D16-4CAE-84EE-E071FDF2BB1A}" type="presParOf" srcId="{A9114FFD-A34A-439E-A881-ED3591654038}" destId="{A55A5782-2DA2-4ABB-B50C-9007BEC82726}" srcOrd="6" destOrd="0" presId="urn:microsoft.com/office/officeart/2005/8/layout/default#1"/>
    <dgm:cxn modelId="{A79889D8-FC4F-4D3A-875C-F5248EDB1C83}" type="presParOf" srcId="{A9114FFD-A34A-439E-A881-ED3591654038}" destId="{D293DD26-D3DF-40A6-A94F-AF9EACC55AD2}" srcOrd="7" destOrd="0" presId="urn:microsoft.com/office/officeart/2005/8/layout/default#1"/>
    <dgm:cxn modelId="{7B0A0938-6BAA-496D-8EFE-B94BAFEB9F3E}" type="presParOf" srcId="{A9114FFD-A34A-439E-A881-ED3591654038}" destId="{BB062495-10F9-4E5E-AABC-1993903274A6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B8E5C0-E751-47A4-95C1-4F0B4064A076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13EF9F-E9AD-4026-B695-87F6FF43755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Ваня: ученые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06460C1-4DCE-4426-AA3E-71B6DDCC2871}" type="parTrans" cxnId="{1B0811F3-D76B-4E02-878A-8A78C1169425}">
      <dgm:prSet/>
      <dgm:spPr/>
      <dgm:t>
        <a:bodyPr/>
        <a:lstStyle/>
        <a:p>
          <a:endParaRPr lang="ru-RU"/>
        </a:p>
      </dgm:t>
    </dgm:pt>
    <dgm:pt modelId="{84CB3CD2-FD07-4CFE-A1CE-CB146653D0C8}" type="sibTrans" cxnId="{1B0811F3-D76B-4E02-878A-8A78C1169425}">
      <dgm:prSet/>
      <dgm:spPr/>
      <dgm:t>
        <a:bodyPr/>
        <a:lstStyle/>
        <a:p>
          <a:endParaRPr lang="ru-RU"/>
        </a:p>
      </dgm:t>
    </dgm:pt>
    <dgm:pt modelId="{9F05A593-17F3-4ADE-8A3A-E214806121D1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Валерия: изобретатели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74BE0E6-94DF-4B99-8355-B5DEF5803235}" type="parTrans" cxnId="{1F8AB67B-BEEA-46F6-A4CC-FD350E2A2158}">
      <dgm:prSet/>
      <dgm:spPr/>
      <dgm:t>
        <a:bodyPr/>
        <a:lstStyle/>
        <a:p>
          <a:endParaRPr lang="ru-RU"/>
        </a:p>
      </dgm:t>
    </dgm:pt>
    <dgm:pt modelId="{7B8A5449-6A69-4186-8AAC-8280DD086267}" type="sibTrans" cxnId="{1F8AB67B-BEEA-46F6-A4CC-FD350E2A2158}">
      <dgm:prSet/>
      <dgm:spPr/>
      <dgm:t>
        <a:bodyPr/>
        <a:lstStyle/>
        <a:p>
          <a:endParaRPr lang="ru-RU"/>
        </a:p>
      </dgm:t>
    </dgm:pt>
    <dgm:pt modelId="{1C9FE7D2-E85A-43C4-AD1C-AB2AAEC7AE0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Ваня: из другой страны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3242326-4E2F-4229-B95C-499CCD4C7EE0}" type="parTrans" cxnId="{B7E8E9E8-96EC-44D6-8B0A-A3506EA3DC89}">
      <dgm:prSet/>
      <dgm:spPr/>
      <dgm:t>
        <a:bodyPr/>
        <a:lstStyle/>
        <a:p>
          <a:endParaRPr lang="ru-RU"/>
        </a:p>
      </dgm:t>
    </dgm:pt>
    <dgm:pt modelId="{25F043A6-E9D6-4FF8-94EF-05C3639D5374}" type="sibTrans" cxnId="{B7E8E9E8-96EC-44D6-8B0A-A3506EA3DC89}">
      <dgm:prSet/>
      <dgm:spPr/>
      <dgm:t>
        <a:bodyPr/>
        <a:lstStyle/>
        <a:p>
          <a:endParaRPr lang="ru-RU"/>
        </a:p>
      </dgm:t>
    </dgm:pt>
    <dgm:pt modelId="{517A3401-5677-440D-997F-B56965C73D3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Валерия: на фабрике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3D629FE8-AB87-47C1-B50D-420DCFB7B5F6}" type="parTrans" cxnId="{E81CA865-09AC-4591-AA5E-20B6C82E15F9}">
      <dgm:prSet/>
      <dgm:spPr/>
      <dgm:t>
        <a:bodyPr/>
        <a:lstStyle/>
        <a:p>
          <a:endParaRPr lang="ru-RU"/>
        </a:p>
      </dgm:t>
    </dgm:pt>
    <dgm:pt modelId="{D4E15889-0FB1-48F5-9954-BF4B0DE0273B}" type="sibTrans" cxnId="{E81CA865-09AC-4591-AA5E-20B6C82E15F9}">
      <dgm:prSet/>
      <dgm:spPr/>
      <dgm:t>
        <a:bodyPr/>
        <a:lstStyle/>
        <a:p>
          <a:endParaRPr lang="ru-RU"/>
        </a:p>
      </dgm:t>
    </dgm:pt>
    <dgm:pt modelId="{9C7A2AA3-BB6F-4029-9A6A-7BACBE430831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Ваня и Валерия: простые люди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8006EEE-F705-4030-9AFB-3C90D8A91C0B}" type="sibTrans" cxnId="{9E89506F-C088-4720-9CD8-062C47839EE7}">
      <dgm:prSet/>
      <dgm:spPr/>
      <dgm:t>
        <a:bodyPr/>
        <a:lstStyle/>
        <a:p>
          <a:endParaRPr lang="ru-RU"/>
        </a:p>
      </dgm:t>
    </dgm:pt>
    <dgm:pt modelId="{EE3CB885-C65A-4F2C-9BA8-4E3D23138054}" type="parTrans" cxnId="{9E89506F-C088-4720-9CD8-062C47839EE7}">
      <dgm:prSet/>
      <dgm:spPr/>
      <dgm:t>
        <a:bodyPr/>
        <a:lstStyle/>
        <a:p>
          <a:endParaRPr lang="ru-RU"/>
        </a:p>
      </dgm:t>
    </dgm:pt>
    <dgm:pt modelId="{306ECA2D-D8FC-4AFD-942D-E9D7B29B7370}" type="pres">
      <dgm:prSet presAssocID="{82B8E5C0-E751-47A4-95C1-4F0B4064A07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E593D5A-2D9D-40D6-B852-3C63E3F9D548}" type="pres">
      <dgm:prSet presAssocID="{AB13EF9F-E9AD-4026-B695-87F6FF43755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EB940A-0D34-4C96-9B33-45D337B49D6D}" type="pres">
      <dgm:prSet presAssocID="{84CB3CD2-FD07-4CFE-A1CE-CB146653D0C8}" presName="sibTrans" presStyleCnt="0"/>
      <dgm:spPr/>
    </dgm:pt>
    <dgm:pt modelId="{0770AC87-C034-49EF-8644-A1EFE9CDD09F}" type="pres">
      <dgm:prSet presAssocID="{9F05A593-17F3-4ADE-8A3A-E214806121D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FD7E91-E6B5-4A7D-B077-7E60577B4311}" type="pres">
      <dgm:prSet presAssocID="{7B8A5449-6A69-4186-8AAC-8280DD086267}" presName="sibTrans" presStyleCnt="0"/>
      <dgm:spPr/>
    </dgm:pt>
    <dgm:pt modelId="{11709C82-9E78-40C6-8B7F-0F4835D37A7F}" type="pres">
      <dgm:prSet presAssocID="{1C9FE7D2-E85A-43C4-AD1C-AB2AAEC7AE0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31875F-A406-4442-8D30-4D42903B22AC}" type="pres">
      <dgm:prSet presAssocID="{25F043A6-E9D6-4FF8-94EF-05C3639D5374}" presName="sibTrans" presStyleCnt="0"/>
      <dgm:spPr/>
    </dgm:pt>
    <dgm:pt modelId="{13E4B59E-1773-45C9-AB8F-477CD76C3A0E}" type="pres">
      <dgm:prSet presAssocID="{517A3401-5677-440D-997F-B56965C73D3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CDAC0C-E672-40DE-B96C-C2243FB0D673}" type="pres">
      <dgm:prSet presAssocID="{D4E15889-0FB1-48F5-9954-BF4B0DE0273B}" presName="sibTrans" presStyleCnt="0"/>
      <dgm:spPr/>
    </dgm:pt>
    <dgm:pt modelId="{6638440A-0B0A-4840-B15B-825F19154A90}" type="pres">
      <dgm:prSet presAssocID="{9C7A2AA3-BB6F-4029-9A6A-7BACBE43083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7D69A5-C390-43DA-B5B8-0211414CA9F6}" type="presOf" srcId="{9F05A593-17F3-4ADE-8A3A-E214806121D1}" destId="{0770AC87-C034-49EF-8644-A1EFE9CDD09F}" srcOrd="0" destOrd="0" presId="urn:microsoft.com/office/officeart/2005/8/layout/default#2"/>
    <dgm:cxn modelId="{B7E8E9E8-96EC-44D6-8B0A-A3506EA3DC89}" srcId="{82B8E5C0-E751-47A4-95C1-4F0B4064A076}" destId="{1C9FE7D2-E85A-43C4-AD1C-AB2AAEC7AE0F}" srcOrd="2" destOrd="0" parTransId="{F3242326-4E2F-4229-B95C-499CCD4C7EE0}" sibTransId="{25F043A6-E9D6-4FF8-94EF-05C3639D5374}"/>
    <dgm:cxn modelId="{445CC8F0-0440-425B-AF35-B2C6D1FFD134}" type="presOf" srcId="{1C9FE7D2-E85A-43C4-AD1C-AB2AAEC7AE0F}" destId="{11709C82-9E78-40C6-8B7F-0F4835D37A7F}" srcOrd="0" destOrd="0" presId="urn:microsoft.com/office/officeart/2005/8/layout/default#2"/>
    <dgm:cxn modelId="{9E89506F-C088-4720-9CD8-062C47839EE7}" srcId="{82B8E5C0-E751-47A4-95C1-4F0B4064A076}" destId="{9C7A2AA3-BB6F-4029-9A6A-7BACBE430831}" srcOrd="4" destOrd="0" parTransId="{EE3CB885-C65A-4F2C-9BA8-4E3D23138054}" sibTransId="{D8006EEE-F705-4030-9AFB-3C90D8A91C0B}"/>
    <dgm:cxn modelId="{4FC4F661-EB3A-4DCA-B747-18700EA29729}" type="presOf" srcId="{9C7A2AA3-BB6F-4029-9A6A-7BACBE430831}" destId="{6638440A-0B0A-4840-B15B-825F19154A90}" srcOrd="0" destOrd="0" presId="urn:microsoft.com/office/officeart/2005/8/layout/default#2"/>
    <dgm:cxn modelId="{8C73B45A-D5EB-4AEF-8A86-6FB560265776}" type="presOf" srcId="{AB13EF9F-E9AD-4026-B695-87F6FF437550}" destId="{FE593D5A-2D9D-40D6-B852-3C63E3F9D548}" srcOrd="0" destOrd="0" presId="urn:microsoft.com/office/officeart/2005/8/layout/default#2"/>
    <dgm:cxn modelId="{797C19C3-2429-4A1E-A3A5-C7F7EBB7BDFB}" type="presOf" srcId="{517A3401-5677-440D-997F-B56965C73D30}" destId="{13E4B59E-1773-45C9-AB8F-477CD76C3A0E}" srcOrd="0" destOrd="0" presId="urn:microsoft.com/office/officeart/2005/8/layout/default#2"/>
    <dgm:cxn modelId="{1F8AB67B-BEEA-46F6-A4CC-FD350E2A2158}" srcId="{82B8E5C0-E751-47A4-95C1-4F0B4064A076}" destId="{9F05A593-17F3-4ADE-8A3A-E214806121D1}" srcOrd="1" destOrd="0" parTransId="{D74BE0E6-94DF-4B99-8355-B5DEF5803235}" sibTransId="{7B8A5449-6A69-4186-8AAC-8280DD086267}"/>
    <dgm:cxn modelId="{1B0811F3-D76B-4E02-878A-8A78C1169425}" srcId="{82B8E5C0-E751-47A4-95C1-4F0B4064A076}" destId="{AB13EF9F-E9AD-4026-B695-87F6FF437550}" srcOrd="0" destOrd="0" parTransId="{206460C1-4DCE-4426-AA3E-71B6DDCC2871}" sibTransId="{84CB3CD2-FD07-4CFE-A1CE-CB146653D0C8}"/>
    <dgm:cxn modelId="{522A3038-53DD-444C-8795-D5EB5431F913}" type="presOf" srcId="{82B8E5C0-E751-47A4-95C1-4F0B4064A076}" destId="{306ECA2D-D8FC-4AFD-942D-E9D7B29B7370}" srcOrd="0" destOrd="0" presId="urn:microsoft.com/office/officeart/2005/8/layout/default#2"/>
    <dgm:cxn modelId="{E81CA865-09AC-4591-AA5E-20B6C82E15F9}" srcId="{82B8E5C0-E751-47A4-95C1-4F0B4064A076}" destId="{517A3401-5677-440D-997F-B56965C73D30}" srcOrd="3" destOrd="0" parTransId="{3D629FE8-AB87-47C1-B50D-420DCFB7B5F6}" sibTransId="{D4E15889-0FB1-48F5-9954-BF4B0DE0273B}"/>
    <dgm:cxn modelId="{CA91986D-2339-4081-83E4-7BB9A691A47D}" type="presParOf" srcId="{306ECA2D-D8FC-4AFD-942D-E9D7B29B7370}" destId="{FE593D5A-2D9D-40D6-B852-3C63E3F9D548}" srcOrd="0" destOrd="0" presId="urn:microsoft.com/office/officeart/2005/8/layout/default#2"/>
    <dgm:cxn modelId="{1EFF6001-D160-4D39-90F1-D99178D6AF12}" type="presParOf" srcId="{306ECA2D-D8FC-4AFD-942D-E9D7B29B7370}" destId="{C1EB940A-0D34-4C96-9B33-45D337B49D6D}" srcOrd="1" destOrd="0" presId="urn:microsoft.com/office/officeart/2005/8/layout/default#2"/>
    <dgm:cxn modelId="{F9BDA277-9EEF-4A98-BD3D-3233F50ADAD3}" type="presParOf" srcId="{306ECA2D-D8FC-4AFD-942D-E9D7B29B7370}" destId="{0770AC87-C034-49EF-8644-A1EFE9CDD09F}" srcOrd="2" destOrd="0" presId="urn:microsoft.com/office/officeart/2005/8/layout/default#2"/>
    <dgm:cxn modelId="{13E43F30-8483-467C-8DB1-77F731B09011}" type="presParOf" srcId="{306ECA2D-D8FC-4AFD-942D-E9D7B29B7370}" destId="{B6FD7E91-E6B5-4A7D-B077-7E60577B4311}" srcOrd="3" destOrd="0" presId="urn:microsoft.com/office/officeart/2005/8/layout/default#2"/>
    <dgm:cxn modelId="{234B6F50-EFC7-4259-AED9-22527B47C708}" type="presParOf" srcId="{306ECA2D-D8FC-4AFD-942D-E9D7B29B7370}" destId="{11709C82-9E78-40C6-8B7F-0F4835D37A7F}" srcOrd="4" destOrd="0" presId="urn:microsoft.com/office/officeart/2005/8/layout/default#2"/>
    <dgm:cxn modelId="{E03C0710-0183-40EC-AD16-E2F43EB61EB4}" type="presParOf" srcId="{306ECA2D-D8FC-4AFD-942D-E9D7B29B7370}" destId="{1331875F-A406-4442-8D30-4D42903B22AC}" srcOrd="5" destOrd="0" presId="urn:microsoft.com/office/officeart/2005/8/layout/default#2"/>
    <dgm:cxn modelId="{E822AA09-01AA-428B-8F8B-CA08DBB840F0}" type="presParOf" srcId="{306ECA2D-D8FC-4AFD-942D-E9D7B29B7370}" destId="{13E4B59E-1773-45C9-AB8F-477CD76C3A0E}" srcOrd="6" destOrd="0" presId="urn:microsoft.com/office/officeart/2005/8/layout/default#2"/>
    <dgm:cxn modelId="{49192312-D896-47DA-8095-D24178F95F2F}" type="presParOf" srcId="{306ECA2D-D8FC-4AFD-942D-E9D7B29B7370}" destId="{02CDAC0C-E672-40DE-B96C-C2243FB0D673}" srcOrd="7" destOrd="0" presId="urn:microsoft.com/office/officeart/2005/8/layout/default#2"/>
    <dgm:cxn modelId="{30987A38-FC91-487E-8BDF-0490C3B4E50A}" type="presParOf" srcId="{306ECA2D-D8FC-4AFD-942D-E9D7B29B7370}" destId="{6638440A-0B0A-4840-B15B-825F19154A90}" srcOrd="8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7EF6812-5AB9-41F4-9721-870C3AF7F46A}" type="doc">
      <dgm:prSet loTypeId="urn:microsoft.com/office/officeart/2005/8/layout/default#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B80ED2-4E40-42BD-B3AE-385AFEF9F253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Ваня: в интернете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A1F86340-E8DA-44C1-B212-A8900DD0092B}" type="parTrans" cxnId="{51D87862-720C-4F40-AD28-FD3CE5414178}">
      <dgm:prSet/>
      <dgm:spPr/>
      <dgm:t>
        <a:bodyPr/>
        <a:lstStyle/>
        <a:p>
          <a:endParaRPr lang="ru-RU"/>
        </a:p>
      </dgm:t>
    </dgm:pt>
    <dgm:pt modelId="{EB6CDDB8-5A77-4808-8C4B-F9D232EAD1D4}" type="sibTrans" cxnId="{51D87862-720C-4F40-AD28-FD3CE5414178}">
      <dgm:prSet/>
      <dgm:spPr/>
      <dgm:t>
        <a:bodyPr/>
        <a:lstStyle/>
        <a:p>
          <a:endParaRPr lang="ru-RU"/>
        </a:p>
      </dgm:t>
    </dgm:pt>
    <dgm:pt modelId="{8D5003CD-7F8F-4B20-BFCB-B11FB65CB2FD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Валерия:</a:t>
          </a: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в книге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E1958ED-98D8-438A-9DCB-A24C0D3FA323}" type="parTrans" cxnId="{0583C5DA-5529-44E4-BE1D-7D2B60313E7F}">
      <dgm:prSet/>
      <dgm:spPr/>
      <dgm:t>
        <a:bodyPr/>
        <a:lstStyle/>
        <a:p>
          <a:endParaRPr lang="ru-RU"/>
        </a:p>
      </dgm:t>
    </dgm:pt>
    <dgm:pt modelId="{A19E8158-C512-4524-B5CC-C4B2E3FDD2B6}" type="sibTrans" cxnId="{0583C5DA-5529-44E4-BE1D-7D2B60313E7F}">
      <dgm:prSet/>
      <dgm:spPr/>
      <dgm:t>
        <a:bodyPr/>
        <a:lstStyle/>
        <a:p>
          <a:endParaRPr lang="ru-RU"/>
        </a:p>
      </dgm:t>
    </dgm:pt>
    <dgm:pt modelId="{426B725B-BF5A-48DA-97DD-220EC1C1C398}">
      <dgm:prSet phldrT="[Текст]" custT="1"/>
      <dgm:spPr/>
      <dgm:t>
        <a:bodyPr/>
        <a:lstStyle/>
        <a:p>
          <a:endParaRPr lang="ru-RU" sz="200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создать машину времени и заглянуть в прошлое, раскопки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AA3331A8-16EE-4F91-A55D-A4F248D22F98}" type="parTrans" cxnId="{CF6C9E82-5B5F-47E3-AD48-89332835CFFC}">
      <dgm:prSet/>
      <dgm:spPr/>
      <dgm:t>
        <a:bodyPr/>
        <a:lstStyle/>
        <a:p>
          <a:endParaRPr lang="ru-RU"/>
        </a:p>
      </dgm:t>
    </dgm:pt>
    <dgm:pt modelId="{63F35A6C-A582-45FB-B93D-FFE1C0DA6F3E}" type="sibTrans" cxnId="{CF6C9E82-5B5F-47E3-AD48-89332835CFFC}">
      <dgm:prSet/>
      <dgm:spPr/>
      <dgm:t>
        <a:bodyPr/>
        <a:lstStyle/>
        <a:p>
          <a:endParaRPr lang="ru-RU"/>
        </a:p>
      </dgm:t>
    </dgm:pt>
    <dgm:pt modelId="{1D8E3414-6446-4205-856B-AAB07BB18F14}">
      <dgm:prSet phldrT="[Текст]" custT="1"/>
      <dgm:spPr/>
      <dgm:t>
        <a:bodyPr/>
        <a:lstStyle/>
        <a:p>
          <a:endParaRPr lang="ru-RU" sz="200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в музее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A47ADC1A-0BC1-4A36-85ED-EE69799D0AEC}" type="parTrans" cxnId="{4F7797E5-4BBB-45F0-B0B5-5631F489B4B0}">
      <dgm:prSet/>
      <dgm:spPr/>
      <dgm:t>
        <a:bodyPr/>
        <a:lstStyle/>
        <a:p>
          <a:endParaRPr lang="ru-RU"/>
        </a:p>
      </dgm:t>
    </dgm:pt>
    <dgm:pt modelId="{318C6848-FA84-4226-9529-09D1ACFC5151}" type="sibTrans" cxnId="{4F7797E5-4BBB-45F0-B0B5-5631F489B4B0}">
      <dgm:prSet/>
      <dgm:spPr/>
      <dgm:t>
        <a:bodyPr/>
        <a:lstStyle/>
        <a:p>
          <a:endParaRPr lang="ru-RU"/>
        </a:p>
      </dgm:t>
    </dgm:pt>
    <dgm:pt modelId="{76BAC174-9B76-493C-AD63-4C51FB3EB1A6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спросить  у ученых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0B2C4DFC-FCBE-46A9-B91B-1B9C01974469}" type="parTrans" cxnId="{9B7D53C6-9DDA-478F-B90E-EC8E6EEB9DEE}">
      <dgm:prSet/>
      <dgm:spPr/>
      <dgm:t>
        <a:bodyPr/>
        <a:lstStyle/>
        <a:p>
          <a:endParaRPr lang="ru-RU"/>
        </a:p>
      </dgm:t>
    </dgm:pt>
    <dgm:pt modelId="{4D029317-528E-4E8A-AF80-46586B31AD3B}" type="sibTrans" cxnId="{9B7D53C6-9DDA-478F-B90E-EC8E6EEB9DEE}">
      <dgm:prSet/>
      <dgm:spPr/>
      <dgm:t>
        <a:bodyPr/>
        <a:lstStyle/>
        <a:p>
          <a:endParaRPr lang="ru-RU"/>
        </a:p>
      </dgm:t>
    </dgm:pt>
    <dgm:pt modelId="{0AC692E2-F2A1-4A95-BA83-DE741F8DDFD6}" type="pres">
      <dgm:prSet presAssocID="{57EF6812-5AB9-41F4-9721-870C3AF7F46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C76D4E6-1637-4CCF-B1D2-1C9EC9832E99}" type="pres">
      <dgm:prSet presAssocID="{68B80ED2-4E40-42BD-B3AE-385AFEF9F25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1FA71F-0891-4128-873C-DABB75B89556}" type="pres">
      <dgm:prSet presAssocID="{EB6CDDB8-5A77-4808-8C4B-F9D232EAD1D4}" presName="sibTrans" presStyleCnt="0"/>
      <dgm:spPr/>
    </dgm:pt>
    <dgm:pt modelId="{7C34BA45-9F51-4564-AF0F-8FD4B44427CB}" type="pres">
      <dgm:prSet presAssocID="{8D5003CD-7F8F-4B20-BFCB-B11FB65CB2F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8CAED7-F59D-45E0-A655-53DE943C0E25}" type="pres">
      <dgm:prSet presAssocID="{A19E8158-C512-4524-B5CC-C4B2E3FDD2B6}" presName="sibTrans" presStyleCnt="0"/>
      <dgm:spPr/>
    </dgm:pt>
    <dgm:pt modelId="{A452A7EE-CA26-4CE2-A315-D8C67D013A1B}" type="pres">
      <dgm:prSet presAssocID="{426B725B-BF5A-48DA-97DD-220EC1C1C39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D6A4A3-FB22-49F9-83F6-E7ED67CA3F63}" type="pres">
      <dgm:prSet presAssocID="{63F35A6C-A582-45FB-B93D-FFE1C0DA6F3E}" presName="sibTrans" presStyleCnt="0"/>
      <dgm:spPr/>
    </dgm:pt>
    <dgm:pt modelId="{3947CBB5-DB99-41F0-91F5-1EEC93765DF0}" type="pres">
      <dgm:prSet presAssocID="{1D8E3414-6446-4205-856B-AAB07BB18F1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6B9C7F-607D-4081-AB2F-94FD70EC22C6}" type="pres">
      <dgm:prSet presAssocID="{318C6848-FA84-4226-9529-09D1ACFC5151}" presName="sibTrans" presStyleCnt="0"/>
      <dgm:spPr/>
    </dgm:pt>
    <dgm:pt modelId="{89D5B697-79AD-47FC-990C-24C43B2FE2CB}" type="pres">
      <dgm:prSet presAssocID="{76BAC174-9B76-493C-AD63-4C51FB3EB1A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C8F4EF-5954-447C-AB9B-14745A73BF5E}" type="presOf" srcId="{1D8E3414-6446-4205-856B-AAB07BB18F14}" destId="{3947CBB5-DB99-41F0-91F5-1EEC93765DF0}" srcOrd="0" destOrd="0" presId="urn:microsoft.com/office/officeart/2005/8/layout/default#3"/>
    <dgm:cxn modelId="{0583C5DA-5529-44E4-BE1D-7D2B60313E7F}" srcId="{57EF6812-5AB9-41F4-9721-870C3AF7F46A}" destId="{8D5003CD-7F8F-4B20-BFCB-B11FB65CB2FD}" srcOrd="1" destOrd="0" parTransId="{FE1958ED-98D8-438A-9DCB-A24C0D3FA323}" sibTransId="{A19E8158-C512-4524-B5CC-C4B2E3FDD2B6}"/>
    <dgm:cxn modelId="{CF6C9E82-5B5F-47E3-AD48-89332835CFFC}" srcId="{57EF6812-5AB9-41F4-9721-870C3AF7F46A}" destId="{426B725B-BF5A-48DA-97DD-220EC1C1C398}" srcOrd="2" destOrd="0" parTransId="{AA3331A8-16EE-4F91-A55D-A4F248D22F98}" sibTransId="{63F35A6C-A582-45FB-B93D-FFE1C0DA6F3E}"/>
    <dgm:cxn modelId="{74CEA5E6-CE59-4F3B-9746-387CFC140125}" type="presOf" srcId="{8D5003CD-7F8F-4B20-BFCB-B11FB65CB2FD}" destId="{7C34BA45-9F51-4564-AF0F-8FD4B44427CB}" srcOrd="0" destOrd="0" presId="urn:microsoft.com/office/officeart/2005/8/layout/default#3"/>
    <dgm:cxn modelId="{8EF40337-8EE1-49C1-B0CC-C41726BB9471}" type="presOf" srcId="{426B725B-BF5A-48DA-97DD-220EC1C1C398}" destId="{A452A7EE-CA26-4CE2-A315-D8C67D013A1B}" srcOrd="0" destOrd="0" presId="urn:microsoft.com/office/officeart/2005/8/layout/default#3"/>
    <dgm:cxn modelId="{9B7D53C6-9DDA-478F-B90E-EC8E6EEB9DEE}" srcId="{57EF6812-5AB9-41F4-9721-870C3AF7F46A}" destId="{76BAC174-9B76-493C-AD63-4C51FB3EB1A6}" srcOrd="4" destOrd="0" parTransId="{0B2C4DFC-FCBE-46A9-B91B-1B9C01974469}" sibTransId="{4D029317-528E-4E8A-AF80-46586B31AD3B}"/>
    <dgm:cxn modelId="{C7353761-885C-4576-9036-1BD4A1A6E220}" type="presOf" srcId="{57EF6812-5AB9-41F4-9721-870C3AF7F46A}" destId="{0AC692E2-F2A1-4A95-BA83-DE741F8DDFD6}" srcOrd="0" destOrd="0" presId="urn:microsoft.com/office/officeart/2005/8/layout/default#3"/>
    <dgm:cxn modelId="{4F7797E5-4BBB-45F0-B0B5-5631F489B4B0}" srcId="{57EF6812-5AB9-41F4-9721-870C3AF7F46A}" destId="{1D8E3414-6446-4205-856B-AAB07BB18F14}" srcOrd="3" destOrd="0" parTransId="{A47ADC1A-0BC1-4A36-85ED-EE69799D0AEC}" sibTransId="{318C6848-FA84-4226-9529-09D1ACFC5151}"/>
    <dgm:cxn modelId="{EE000203-9BF0-486F-B7E0-349C789E47E6}" type="presOf" srcId="{68B80ED2-4E40-42BD-B3AE-385AFEF9F253}" destId="{BC76D4E6-1637-4CCF-B1D2-1C9EC9832E99}" srcOrd="0" destOrd="0" presId="urn:microsoft.com/office/officeart/2005/8/layout/default#3"/>
    <dgm:cxn modelId="{51D87862-720C-4F40-AD28-FD3CE5414178}" srcId="{57EF6812-5AB9-41F4-9721-870C3AF7F46A}" destId="{68B80ED2-4E40-42BD-B3AE-385AFEF9F253}" srcOrd="0" destOrd="0" parTransId="{A1F86340-E8DA-44C1-B212-A8900DD0092B}" sibTransId="{EB6CDDB8-5A77-4808-8C4B-F9D232EAD1D4}"/>
    <dgm:cxn modelId="{34A579A5-40B5-40FE-AAB6-B87857B2FFC6}" type="presOf" srcId="{76BAC174-9B76-493C-AD63-4C51FB3EB1A6}" destId="{89D5B697-79AD-47FC-990C-24C43B2FE2CB}" srcOrd="0" destOrd="0" presId="urn:microsoft.com/office/officeart/2005/8/layout/default#3"/>
    <dgm:cxn modelId="{5B045638-F7CD-468F-A0FC-9E483DDAE32E}" type="presParOf" srcId="{0AC692E2-F2A1-4A95-BA83-DE741F8DDFD6}" destId="{BC76D4E6-1637-4CCF-B1D2-1C9EC9832E99}" srcOrd="0" destOrd="0" presId="urn:microsoft.com/office/officeart/2005/8/layout/default#3"/>
    <dgm:cxn modelId="{85E45A8B-D150-4A70-9DB9-B2D1B6D7217E}" type="presParOf" srcId="{0AC692E2-F2A1-4A95-BA83-DE741F8DDFD6}" destId="{361FA71F-0891-4128-873C-DABB75B89556}" srcOrd="1" destOrd="0" presId="urn:microsoft.com/office/officeart/2005/8/layout/default#3"/>
    <dgm:cxn modelId="{FF69060E-DC4E-41C8-8D65-35932F06CE6F}" type="presParOf" srcId="{0AC692E2-F2A1-4A95-BA83-DE741F8DDFD6}" destId="{7C34BA45-9F51-4564-AF0F-8FD4B44427CB}" srcOrd="2" destOrd="0" presId="urn:microsoft.com/office/officeart/2005/8/layout/default#3"/>
    <dgm:cxn modelId="{268A80B5-7C12-410A-A2AB-1A33301D4C1F}" type="presParOf" srcId="{0AC692E2-F2A1-4A95-BA83-DE741F8DDFD6}" destId="{DA8CAED7-F59D-45E0-A655-53DE943C0E25}" srcOrd="3" destOrd="0" presId="urn:microsoft.com/office/officeart/2005/8/layout/default#3"/>
    <dgm:cxn modelId="{23663365-0C31-4A18-A267-AB074B15B6EF}" type="presParOf" srcId="{0AC692E2-F2A1-4A95-BA83-DE741F8DDFD6}" destId="{A452A7EE-CA26-4CE2-A315-D8C67D013A1B}" srcOrd="4" destOrd="0" presId="urn:microsoft.com/office/officeart/2005/8/layout/default#3"/>
    <dgm:cxn modelId="{5482E52A-4227-479F-8334-0ECFCD99721E}" type="presParOf" srcId="{0AC692E2-F2A1-4A95-BA83-DE741F8DDFD6}" destId="{53D6A4A3-FB22-49F9-83F6-E7ED67CA3F63}" srcOrd="5" destOrd="0" presId="urn:microsoft.com/office/officeart/2005/8/layout/default#3"/>
    <dgm:cxn modelId="{F502E9B6-5B76-41A5-B7F0-443DE2620EFF}" type="presParOf" srcId="{0AC692E2-F2A1-4A95-BA83-DE741F8DDFD6}" destId="{3947CBB5-DB99-41F0-91F5-1EEC93765DF0}" srcOrd="6" destOrd="0" presId="urn:microsoft.com/office/officeart/2005/8/layout/default#3"/>
    <dgm:cxn modelId="{6380E02B-EA1D-4694-8F91-EF8E885C078D}" type="presParOf" srcId="{0AC692E2-F2A1-4A95-BA83-DE741F8DDFD6}" destId="{716B9C7F-607D-4081-AB2F-94FD70EC22C6}" srcOrd="7" destOrd="0" presId="urn:microsoft.com/office/officeart/2005/8/layout/default#3"/>
    <dgm:cxn modelId="{E5B8EBF2-9DC2-42BD-8B12-3F0E271D8707}" type="presParOf" srcId="{0AC692E2-F2A1-4A95-BA83-DE741F8DDFD6}" destId="{89D5B697-79AD-47FC-990C-24C43B2FE2CB}" srcOrd="8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646DE06-688C-48FF-BF29-DAF7A69EEF5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14600D-8DEF-412C-AD5E-ECEBD177DED1}">
      <dgm:prSet phldrT="[Текст]"/>
      <dgm:spPr/>
      <dgm:t>
        <a:bodyPr/>
        <a:lstStyle/>
        <a:p>
          <a:r>
            <a:rPr lang="ru-RU" dirty="0" smtClean="0"/>
            <a:t>Валерия </a:t>
          </a:r>
          <a:endParaRPr lang="ru-RU" dirty="0"/>
        </a:p>
      </dgm:t>
    </dgm:pt>
    <dgm:pt modelId="{6590820B-F3D9-42FD-AF08-E0A3249FE3D1}" type="parTrans" cxnId="{E37EDCF5-A8E2-4737-806F-372966822977}">
      <dgm:prSet/>
      <dgm:spPr/>
      <dgm:t>
        <a:bodyPr/>
        <a:lstStyle/>
        <a:p>
          <a:endParaRPr lang="ru-RU"/>
        </a:p>
      </dgm:t>
    </dgm:pt>
    <dgm:pt modelId="{5A8FACF2-B895-4CD6-A457-E13F47940155}" type="sibTrans" cxnId="{E37EDCF5-A8E2-4737-806F-372966822977}">
      <dgm:prSet/>
      <dgm:spPr/>
      <dgm:t>
        <a:bodyPr/>
        <a:lstStyle/>
        <a:p>
          <a:endParaRPr lang="ru-RU"/>
        </a:p>
      </dgm:t>
    </dgm:pt>
    <dgm:pt modelId="{E7BBDD6A-FF08-4639-888A-0EB863671968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На переработку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A965588-CB01-40E2-9CF9-8A285696D9F5}" type="parTrans" cxnId="{AA8877D2-BB29-4E9B-A72D-87144119EFBD}">
      <dgm:prSet/>
      <dgm:spPr/>
      <dgm:t>
        <a:bodyPr/>
        <a:lstStyle/>
        <a:p>
          <a:endParaRPr lang="ru-RU"/>
        </a:p>
      </dgm:t>
    </dgm:pt>
    <dgm:pt modelId="{1C989316-5E57-41E6-BBA2-2C7202556569}" type="sibTrans" cxnId="{AA8877D2-BB29-4E9B-A72D-87144119EFBD}">
      <dgm:prSet/>
      <dgm:spPr/>
      <dgm:t>
        <a:bodyPr/>
        <a:lstStyle/>
        <a:p>
          <a:endParaRPr lang="ru-RU"/>
        </a:p>
      </dgm:t>
    </dgm:pt>
    <dgm:pt modelId="{655B6654-F170-4D39-8E52-DD3784C4FDE1}">
      <dgm:prSet phldrT="[Текст]"/>
      <dgm:spPr/>
      <dgm:t>
        <a:bodyPr/>
        <a:lstStyle/>
        <a:p>
          <a:r>
            <a:rPr lang="ru-RU" dirty="0" smtClean="0"/>
            <a:t>Иван </a:t>
          </a:r>
          <a:endParaRPr lang="ru-RU" dirty="0"/>
        </a:p>
      </dgm:t>
    </dgm:pt>
    <dgm:pt modelId="{A379D8F2-649E-4CC5-933C-5C4DF86A6C29}" type="parTrans" cxnId="{CE71D8C9-5AC8-4B12-94A3-DC2C07782C63}">
      <dgm:prSet/>
      <dgm:spPr/>
      <dgm:t>
        <a:bodyPr/>
        <a:lstStyle/>
        <a:p>
          <a:endParaRPr lang="ru-RU"/>
        </a:p>
      </dgm:t>
    </dgm:pt>
    <dgm:pt modelId="{BC9F5FA2-5CBB-49AD-9977-9FF491FF5906}" type="sibTrans" cxnId="{CE71D8C9-5AC8-4B12-94A3-DC2C07782C63}">
      <dgm:prSet/>
      <dgm:spPr/>
      <dgm:t>
        <a:bodyPr/>
        <a:lstStyle/>
        <a:p>
          <a:endParaRPr lang="ru-RU"/>
        </a:p>
      </dgm:t>
    </dgm:pt>
    <dgm:pt modelId="{EEBEF5F0-EEAF-48E0-B29F-7AE208307A54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На свалку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9308106-A6BA-4208-A974-B03CB7C2FCAB}" type="parTrans" cxnId="{74EE1EB2-AB94-45E0-8CC5-F666B02B14EB}">
      <dgm:prSet/>
      <dgm:spPr/>
      <dgm:t>
        <a:bodyPr/>
        <a:lstStyle/>
        <a:p>
          <a:endParaRPr lang="ru-RU"/>
        </a:p>
      </dgm:t>
    </dgm:pt>
    <dgm:pt modelId="{4B914455-0CCE-488B-A1D8-429FFD996D30}" type="sibTrans" cxnId="{74EE1EB2-AB94-45E0-8CC5-F666B02B14EB}">
      <dgm:prSet/>
      <dgm:spPr/>
      <dgm:t>
        <a:bodyPr/>
        <a:lstStyle/>
        <a:p>
          <a:endParaRPr lang="ru-RU"/>
        </a:p>
      </dgm:t>
    </dgm:pt>
    <dgm:pt modelId="{186D5157-DD98-48AE-B45C-F1E6FD96D614}">
      <dgm:prSet phldrT="[Текст]"/>
      <dgm:spPr/>
      <dgm:t>
        <a:bodyPr/>
        <a:lstStyle/>
        <a:p>
          <a:r>
            <a:rPr lang="ru-RU" dirty="0" smtClean="0"/>
            <a:t>Валерия </a:t>
          </a:r>
          <a:endParaRPr lang="ru-RU" dirty="0"/>
        </a:p>
      </dgm:t>
    </dgm:pt>
    <dgm:pt modelId="{A6107234-83CC-4517-B1C8-CBDF83F145C5}" type="parTrans" cxnId="{C2F3A3BB-38A0-44DC-A20B-0FC12DEE99A8}">
      <dgm:prSet/>
      <dgm:spPr/>
      <dgm:t>
        <a:bodyPr/>
        <a:lstStyle/>
        <a:p>
          <a:endParaRPr lang="ru-RU"/>
        </a:p>
      </dgm:t>
    </dgm:pt>
    <dgm:pt modelId="{06EBCFAB-0441-489E-8A09-53587A23919A}" type="sibTrans" cxnId="{C2F3A3BB-38A0-44DC-A20B-0FC12DEE99A8}">
      <dgm:prSet/>
      <dgm:spPr/>
      <dgm:t>
        <a:bodyPr/>
        <a:lstStyle/>
        <a:p>
          <a:endParaRPr lang="ru-RU"/>
        </a:p>
      </dgm:t>
    </dgm:pt>
    <dgm:pt modelId="{3E39C75E-EE05-47B3-9D5A-D26C245DCECA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Сжигают</a:t>
          </a:r>
          <a:r>
            <a:rPr lang="ru-RU" dirty="0" smtClean="0"/>
            <a:t> </a:t>
          </a:r>
          <a:endParaRPr lang="ru-RU" dirty="0"/>
        </a:p>
      </dgm:t>
    </dgm:pt>
    <dgm:pt modelId="{D1E62ACA-877B-47ED-B5DC-78BED1F0DB16}" type="parTrans" cxnId="{11D580E0-142B-46D0-AA6C-25BFC205B143}">
      <dgm:prSet/>
      <dgm:spPr/>
      <dgm:t>
        <a:bodyPr/>
        <a:lstStyle/>
        <a:p>
          <a:endParaRPr lang="ru-RU"/>
        </a:p>
      </dgm:t>
    </dgm:pt>
    <dgm:pt modelId="{09FD0C99-25CA-47B9-9A92-1BA7302A2939}" type="sibTrans" cxnId="{11D580E0-142B-46D0-AA6C-25BFC205B143}">
      <dgm:prSet/>
      <dgm:spPr/>
      <dgm:t>
        <a:bodyPr/>
        <a:lstStyle/>
        <a:p>
          <a:endParaRPr lang="ru-RU"/>
        </a:p>
      </dgm:t>
    </dgm:pt>
    <dgm:pt modelId="{0208223F-DD2B-4DFB-B1FA-D9D87BC9FFB9}" type="pres">
      <dgm:prSet presAssocID="{D646DE06-688C-48FF-BF29-DAF7A69EEF5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0B0F72-3612-45F0-B4EA-D2BC939B2901}" type="pres">
      <dgm:prSet presAssocID="{9614600D-8DEF-412C-AD5E-ECEBD177DED1}" presName="linNode" presStyleCnt="0"/>
      <dgm:spPr/>
    </dgm:pt>
    <dgm:pt modelId="{7F14C231-9FCE-455D-BBD3-7343C3DB8F79}" type="pres">
      <dgm:prSet presAssocID="{9614600D-8DEF-412C-AD5E-ECEBD177DED1}" presName="parentText" presStyleLbl="node1" presStyleIdx="0" presStyleCnt="3" custLinFactNeighborX="-543" custLinFactNeighborY="-21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98C8F6-2D0A-4F7F-B722-28B6CD54ECC2}" type="pres">
      <dgm:prSet presAssocID="{9614600D-8DEF-412C-AD5E-ECEBD177DED1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BE9989-AE41-40EB-A05D-32602DC74016}" type="pres">
      <dgm:prSet presAssocID="{5A8FACF2-B895-4CD6-A457-E13F47940155}" presName="sp" presStyleCnt="0"/>
      <dgm:spPr/>
    </dgm:pt>
    <dgm:pt modelId="{AB9670E9-E53D-4782-BA47-1D2AB372B8F5}" type="pres">
      <dgm:prSet presAssocID="{655B6654-F170-4D39-8E52-DD3784C4FDE1}" presName="linNode" presStyleCnt="0"/>
      <dgm:spPr/>
    </dgm:pt>
    <dgm:pt modelId="{E51038FD-197F-44B2-AE4A-385D001EC324}" type="pres">
      <dgm:prSet presAssocID="{655B6654-F170-4D39-8E52-DD3784C4FDE1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36A84F-6117-4509-98BF-E4AFD8FEA30D}" type="pres">
      <dgm:prSet presAssocID="{655B6654-F170-4D39-8E52-DD3784C4FDE1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9D02DD-F050-49D9-AAE4-AD7848C4A128}" type="pres">
      <dgm:prSet presAssocID="{BC9F5FA2-5CBB-49AD-9977-9FF491FF5906}" presName="sp" presStyleCnt="0"/>
      <dgm:spPr/>
    </dgm:pt>
    <dgm:pt modelId="{0B048EEA-664B-4681-8AFA-D7E96E1C6EB8}" type="pres">
      <dgm:prSet presAssocID="{186D5157-DD98-48AE-B45C-F1E6FD96D614}" presName="linNode" presStyleCnt="0"/>
      <dgm:spPr/>
    </dgm:pt>
    <dgm:pt modelId="{2C644A9E-3958-4EF1-A40F-5CDC0B6C96CD}" type="pres">
      <dgm:prSet presAssocID="{186D5157-DD98-48AE-B45C-F1E6FD96D61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7CCAF0-6EE9-4348-AB67-19FAA4F7D0AB}" type="pres">
      <dgm:prSet presAssocID="{186D5157-DD98-48AE-B45C-F1E6FD96D614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8867BA-EB3E-46F3-9C36-2C91E8C216CB}" type="presOf" srcId="{186D5157-DD98-48AE-B45C-F1E6FD96D614}" destId="{2C644A9E-3958-4EF1-A40F-5CDC0B6C96CD}" srcOrd="0" destOrd="0" presId="urn:microsoft.com/office/officeart/2005/8/layout/vList5"/>
    <dgm:cxn modelId="{A00D7537-FD1C-4879-97FF-7FDABD00631C}" type="presOf" srcId="{9614600D-8DEF-412C-AD5E-ECEBD177DED1}" destId="{7F14C231-9FCE-455D-BBD3-7343C3DB8F79}" srcOrd="0" destOrd="0" presId="urn:microsoft.com/office/officeart/2005/8/layout/vList5"/>
    <dgm:cxn modelId="{C2F3A3BB-38A0-44DC-A20B-0FC12DEE99A8}" srcId="{D646DE06-688C-48FF-BF29-DAF7A69EEF56}" destId="{186D5157-DD98-48AE-B45C-F1E6FD96D614}" srcOrd="2" destOrd="0" parTransId="{A6107234-83CC-4517-B1C8-CBDF83F145C5}" sibTransId="{06EBCFAB-0441-489E-8A09-53587A23919A}"/>
    <dgm:cxn modelId="{74EE1EB2-AB94-45E0-8CC5-F666B02B14EB}" srcId="{655B6654-F170-4D39-8E52-DD3784C4FDE1}" destId="{EEBEF5F0-EEAF-48E0-B29F-7AE208307A54}" srcOrd="0" destOrd="0" parTransId="{89308106-A6BA-4208-A974-B03CB7C2FCAB}" sibTransId="{4B914455-0CCE-488B-A1D8-429FFD996D30}"/>
    <dgm:cxn modelId="{C2C70B3E-E325-48C1-BA50-AD0B3C7DD57B}" type="presOf" srcId="{D646DE06-688C-48FF-BF29-DAF7A69EEF56}" destId="{0208223F-DD2B-4DFB-B1FA-D9D87BC9FFB9}" srcOrd="0" destOrd="0" presId="urn:microsoft.com/office/officeart/2005/8/layout/vList5"/>
    <dgm:cxn modelId="{DAB349C8-588E-4557-924B-63A8B69052E8}" type="presOf" srcId="{3E39C75E-EE05-47B3-9D5A-D26C245DCECA}" destId="{587CCAF0-6EE9-4348-AB67-19FAA4F7D0AB}" srcOrd="0" destOrd="0" presId="urn:microsoft.com/office/officeart/2005/8/layout/vList5"/>
    <dgm:cxn modelId="{AA8877D2-BB29-4E9B-A72D-87144119EFBD}" srcId="{9614600D-8DEF-412C-AD5E-ECEBD177DED1}" destId="{E7BBDD6A-FF08-4639-888A-0EB863671968}" srcOrd="0" destOrd="0" parTransId="{2A965588-CB01-40E2-9CF9-8A285696D9F5}" sibTransId="{1C989316-5E57-41E6-BBA2-2C7202556569}"/>
    <dgm:cxn modelId="{14FA0B44-7651-471B-92EE-61A3FFD730B8}" type="presOf" srcId="{655B6654-F170-4D39-8E52-DD3784C4FDE1}" destId="{E51038FD-197F-44B2-AE4A-385D001EC324}" srcOrd="0" destOrd="0" presId="urn:microsoft.com/office/officeart/2005/8/layout/vList5"/>
    <dgm:cxn modelId="{CE71D8C9-5AC8-4B12-94A3-DC2C07782C63}" srcId="{D646DE06-688C-48FF-BF29-DAF7A69EEF56}" destId="{655B6654-F170-4D39-8E52-DD3784C4FDE1}" srcOrd="1" destOrd="0" parTransId="{A379D8F2-649E-4CC5-933C-5C4DF86A6C29}" sibTransId="{BC9F5FA2-5CBB-49AD-9977-9FF491FF5906}"/>
    <dgm:cxn modelId="{1364E245-799F-49E3-B36C-41D625073CF3}" type="presOf" srcId="{E7BBDD6A-FF08-4639-888A-0EB863671968}" destId="{CD98C8F6-2D0A-4F7F-B722-28B6CD54ECC2}" srcOrd="0" destOrd="0" presId="urn:microsoft.com/office/officeart/2005/8/layout/vList5"/>
    <dgm:cxn modelId="{11D580E0-142B-46D0-AA6C-25BFC205B143}" srcId="{186D5157-DD98-48AE-B45C-F1E6FD96D614}" destId="{3E39C75E-EE05-47B3-9D5A-D26C245DCECA}" srcOrd="0" destOrd="0" parTransId="{D1E62ACA-877B-47ED-B5DC-78BED1F0DB16}" sibTransId="{09FD0C99-25CA-47B9-9A92-1BA7302A2939}"/>
    <dgm:cxn modelId="{5AAA08E2-087F-44CA-A601-CE1390E8AFBD}" type="presOf" srcId="{EEBEF5F0-EEAF-48E0-B29F-7AE208307A54}" destId="{0A36A84F-6117-4509-98BF-E4AFD8FEA30D}" srcOrd="0" destOrd="0" presId="urn:microsoft.com/office/officeart/2005/8/layout/vList5"/>
    <dgm:cxn modelId="{E37EDCF5-A8E2-4737-806F-372966822977}" srcId="{D646DE06-688C-48FF-BF29-DAF7A69EEF56}" destId="{9614600D-8DEF-412C-AD5E-ECEBD177DED1}" srcOrd="0" destOrd="0" parTransId="{6590820B-F3D9-42FD-AF08-E0A3249FE3D1}" sibTransId="{5A8FACF2-B895-4CD6-A457-E13F47940155}"/>
    <dgm:cxn modelId="{2D47F3D0-6B3B-41ED-B60D-CAE333E8B08B}" type="presParOf" srcId="{0208223F-DD2B-4DFB-B1FA-D9D87BC9FFB9}" destId="{BD0B0F72-3612-45F0-B4EA-D2BC939B2901}" srcOrd="0" destOrd="0" presId="urn:microsoft.com/office/officeart/2005/8/layout/vList5"/>
    <dgm:cxn modelId="{2C21FBEE-8BFA-47F6-A635-46CD28D60C9D}" type="presParOf" srcId="{BD0B0F72-3612-45F0-B4EA-D2BC939B2901}" destId="{7F14C231-9FCE-455D-BBD3-7343C3DB8F79}" srcOrd="0" destOrd="0" presId="urn:microsoft.com/office/officeart/2005/8/layout/vList5"/>
    <dgm:cxn modelId="{01525CBD-2AF3-4603-AB15-920C706DBEA4}" type="presParOf" srcId="{BD0B0F72-3612-45F0-B4EA-D2BC939B2901}" destId="{CD98C8F6-2D0A-4F7F-B722-28B6CD54ECC2}" srcOrd="1" destOrd="0" presId="urn:microsoft.com/office/officeart/2005/8/layout/vList5"/>
    <dgm:cxn modelId="{9EDA9358-6A48-40C0-9C13-740CBC0F2C7D}" type="presParOf" srcId="{0208223F-DD2B-4DFB-B1FA-D9D87BC9FFB9}" destId="{97BE9989-AE41-40EB-A05D-32602DC74016}" srcOrd="1" destOrd="0" presId="urn:microsoft.com/office/officeart/2005/8/layout/vList5"/>
    <dgm:cxn modelId="{00DFA5FC-C072-490D-AA2D-86660F2E1580}" type="presParOf" srcId="{0208223F-DD2B-4DFB-B1FA-D9D87BC9FFB9}" destId="{AB9670E9-E53D-4782-BA47-1D2AB372B8F5}" srcOrd="2" destOrd="0" presId="urn:microsoft.com/office/officeart/2005/8/layout/vList5"/>
    <dgm:cxn modelId="{DA366B87-F733-47AD-BDD8-9E78DF4A8265}" type="presParOf" srcId="{AB9670E9-E53D-4782-BA47-1D2AB372B8F5}" destId="{E51038FD-197F-44B2-AE4A-385D001EC324}" srcOrd="0" destOrd="0" presId="urn:microsoft.com/office/officeart/2005/8/layout/vList5"/>
    <dgm:cxn modelId="{F5D0A873-474F-4F5C-BF20-641AB9D490FD}" type="presParOf" srcId="{AB9670E9-E53D-4782-BA47-1D2AB372B8F5}" destId="{0A36A84F-6117-4509-98BF-E4AFD8FEA30D}" srcOrd="1" destOrd="0" presId="urn:microsoft.com/office/officeart/2005/8/layout/vList5"/>
    <dgm:cxn modelId="{520DAE00-7CAB-418D-94E7-16EE53738997}" type="presParOf" srcId="{0208223F-DD2B-4DFB-B1FA-D9D87BC9FFB9}" destId="{199D02DD-F050-49D9-AAE4-AD7848C4A128}" srcOrd="3" destOrd="0" presId="urn:microsoft.com/office/officeart/2005/8/layout/vList5"/>
    <dgm:cxn modelId="{1F7F0ED4-2A9E-485D-8688-1C12BA9F31AA}" type="presParOf" srcId="{0208223F-DD2B-4DFB-B1FA-D9D87BC9FFB9}" destId="{0B048EEA-664B-4681-8AFA-D7E96E1C6EB8}" srcOrd="4" destOrd="0" presId="urn:microsoft.com/office/officeart/2005/8/layout/vList5"/>
    <dgm:cxn modelId="{FA5D2369-47D9-4ED3-9F2E-EC40FF58C35A}" type="presParOf" srcId="{0B048EEA-664B-4681-8AFA-D7E96E1C6EB8}" destId="{2C644A9E-3958-4EF1-A40F-5CDC0B6C96CD}" srcOrd="0" destOrd="0" presId="urn:microsoft.com/office/officeart/2005/8/layout/vList5"/>
    <dgm:cxn modelId="{0B73E022-9F2D-4FE2-A3AC-C730AE69943A}" type="presParOf" srcId="{0B048EEA-664B-4681-8AFA-D7E96E1C6EB8}" destId="{587CCAF0-6EE9-4348-AB67-19FAA4F7D0A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CF7EB8-32EE-41DB-AD93-F23796C0D395}">
      <dsp:nvSpPr>
        <dsp:cNvPr id="0" name=""/>
        <dsp:cNvSpPr/>
      </dsp:nvSpPr>
      <dsp:spPr>
        <a:xfrm rot="5400000">
          <a:off x="5012703" y="-1901980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marL="285750" lvl="1" indent="-285750" algn="l" defTabSz="2133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800" kern="1200" dirty="0" smtClean="0">
              <a:latin typeface="Times New Roman" pitchFamily="18" charset="0"/>
              <a:cs typeface="Times New Roman" pitchFamily="18" charset="0"/>
            </a:rPr>
            <a:t>Из соломинок </a:t>
          </a:r>
          <a:endParaRPr lang="ru-RU" sz="4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962656" y="205028"/>
        <a:ext cx="5209983" cy="1052927"/>
      </dsp:txXfrm>
    </dsp:sp>
    <dsp:sp modelId="{E525137B-BBE3-4E99-8A0B-EEEE5F16B524}">
      <dsp:nvSpPr>
        <dsp:cNvPr id="0" name=""/>
        <dsp:cNvSpPr/>
      </dsp:nvSpPr>
      <dsp:spPr>
        <a:xfrm>
          <a:off x="0" y="2209"/>
          <a:ext cx="2962656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Иван </a:t>
          </a:r>
          <a:endParaRPr lang="ru-RU" sz="4800" kern="1200" dirty="0"/>
        </a:p>
      </dsp:txBody>
      <dsp:txXfrm>
        <a:off x="71201" y="73410"/>
        <a:ext cx="2820254" cy="1316160"/>
      </dsp:txXfrm>
    </dsp:sp>
    <dsp:sp modelId="{CE9E4F56-A22D-405F-B0C1-434AF53904E8}">
      <dsp:nvSpPr>
        <dsp:cNvPr id="0" name=""/>
        <dsp:cNvSpPr/>
      </dsp:nvSpPr>
      <dsp:spPr>
        <a:xfrm rot="5400000">
          <a:off x="5012703" y="-370490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marL="285750" lvl="1" indent="-285750" algn="l" defTabSz="2133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800" kern="1200" dirty="0" smtClean="0">
              <a:latin typeface="Times New Roman" pitchFamily="18" charset="0"/>
              <a:cs typeface="Times New Roman" pitchFamily="18" charset="0"/>
            </a:rPr>
            <a:t>Из листьев</a:t>
          </a:r>
          <a:endParaRPr lang="ru-RU" sz="4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962656" y="1736518"/>
        <a:ext cx="5209983" cy="1052927"/>
      </dsp:txXfrm>
    </dsp:sp>
    <dsp:sp modelId="{4F298B9A-CAD7-4FD4-8735-432C884313BE}">
      <dsp:nvSpPr>
        <dsp:cNvPr id="0" name=""/>
        <dsp:cNvSpPr/>
      </dsp:nvSpPr>
      <dsp:spPr>
        <a:xfrm>
          <a:off x="0" y="1533700"/>
          <a:ext cx="2962656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Варвара </a:t>
          </a:r>
          <a:endParaRPr lang="ru-RU" sz="4800" kern="1200" dirty="0"/>
        </a:p>
      </dsp:txBody>
      <dsp:txXfrm>
        <a:off x="71201" y="1604901"/>
        <a:ext cx="2820254" cy="1316160"/>
      </dsp:txXfrm>
    </dsp:sp>
    <dsp:sp modelId="{6FCB6E04-092A-4F5B-8579-97E298A29842}">
      <dsp:nvSpPr>
        <dsp:cNvPr id="0" name=""/>
        <dsp:cNvSpPr/>
      </dsp:nvSpPr>
      <dsp:spPr>
        <a:xfrm rot="5400000">
          <a:off x="5012703" y="1160999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marL="285750" lvl="1" indent="-285750" algn="l" defTabSz="2133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800" kern="1200" dirty="0" smtClean="0">
              <a:latin typeface="Times New Roman" pitchFamily="18" charset="0"/>
              <a:cs typeface="Times New Roman" pitchFamily="18" charset="0"/>
            </a:rPr>
            <a:t>Из коры деревьев</a:t>
          </a:r>
          <a:endParaRPr lang="ru-RU" sz="4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962656" y="3268008"/>
        <a:ext cx="5209983" cy="1052927"/>
      </dsp:txXfrm>
    </dsp:sp>
    <dsp:sp modelId="{210DA8FA-B69A-43E6-A975-BFB9E0873911}">
      <dsp:nvSpPr>
        <dsp:cNvPr id="0" name=""/>
        <dsp:cNvSpPr/>
      </dsp:nvSpPr>
      <dsp:spPr>
        <a:xfrm>
          <a:off x="0" y="3065190"/>
          <a:ext cx="2962656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Валерия </a:t>
          </a:r>
          <a:endParaRPr lang="ru-RU" sz="4800" kern="1200" dirty="0"/>
        </a:p>
      </dsp:txBody>
      <dsp:txXfrm>
        <a:off x="71201" y="3136391"/>
        <a:ext cx="2820254" cy="13161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64B6FA-2AC2-4272-B84B-4652D8667DB3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Стеклянная</a:t>
          </a:r>
          <a:r>
            <a:rPr lang="ru-RU" sz="2600" kern="1200" dirty="0" smtClean="0"/>
            <a:t> </a:t>
          </a:r>
          <a:endParaRPr lang="ru-RU" sz="2600" kern="1200" dirty="0"/>
        </a:p>
      </dsp:txBody>
      <dsp:txXfrm>
        <a:off x="0" y="591343"/>
        <a:ext cx="2571749" cy="1543050"/>
      </dsp:txXfrm>
    </dsp:sp>
    <dsp:sp modelId="{E991D398-0A88-414B-BEF3-B76C6494F09B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Бумажная или картонная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28925" y="591343"/>
        <a:ext cx="2571749" cy="1543050"/>
      </dsp:txXfrm>
    </dsp:sp>
    <dsp:sp modelId="{6B6006C1-9378-41D9-8E66-72875562D40B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Металлическая 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57849" y="591343"/>
        <a:ext cx="2571749" cy="1543050"/>
      </dsp:txXfrm>
    </dsp:sp>
    <dsp:sp modelId="{A55A5782-2DA2-4ABB-B50C-9007BEC82726}">
      <dsp:nvSpPr>
        <dsp:cNvPr id="0" name=""/>
        <dsp:cNvSpPr/>
      </dsp:nvSpPr>
      <dsp:spPr>
        <a:xfrm>
          <a:off x="1257277" y="239156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Пластмассовая</a:t>
          </a:r>
          <a:r>
            <a:rPr lang="ru-RU" sz="2600" kern="1200" dirty="0" smtClean="0"/>
            <a:t> </a:t>
          </a:r>
          <a:endParaRPr lang="ru-RU" sz="2600" kern="1200" dirty="0"/>
        </a:p>
      </dsp:txBody>
      <dsp:txXfrm>
        <a:off x="1257277" y="2391569"/>
        <a:ext cx="2571749" cy="1543050"/>
      </dsp:txXfrm>
    </dsp:sp>
    <dsp:sp modelId="{BB062495-10F9-4E5E-AABC-1993903274A6}">
      <dsp:nvSpPr>
        <dsp:cNvPr id="0" name=""/>
        <dsp:cNvSpPr/>
      </dsp:nvSpPr>
      <dsp:spPr>
        <a:xfrm>
          <a:off x="4086202" y="2391569"/>
          <a:ext cx="2886120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Полиэтиленовая 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86202" y="2391569"/>
        <a:ext cx="2886120" cy="15430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593D5A-2D9D-40D6-B852-3C63E3F9D548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itchFamily="18" charset="0"/>
              <a:cs typeface="Times New Roman" pitchFamily="18" charset="0"/>
            </a:rPr>
            <a:t>Ваня: ученые</a:t>
          </a:r>
          <a:endParaRPr lang="ru-RU" sz="3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591343"/>
        <a:ext cx="2571749" cy="1543050"/>
      </dsp:txXfrm>
    </dsp:sp>
    <dsp:sp modelId="{0770AC87-C034-49EF-8644-A1EFE9CDD09F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itchFamily="18" charset="0"/>
              <a:cs typeface="Times New Roman" pitchFamily="18" charset="0"/>
            </a:rPr>
            <a:t>Валерия: изобретатели</a:t>
          </a:r>
          <a:endParaRPr lang="ru-RU" sz="3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28925" y="591343"/>
        <a:ext cx="2571749" cy="1543050"/>
      </dsp:txXfrm>
    </dsp:sp>
    <dsp:sp modelId="{11709C82-9E78-40C6-8B7F-0F4835D37A7F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itchFamily="18" charset="0"/>
              <a:cs typeface="Times New Roman" pitchFamily="18" charset="0"/>
            </a:rPr>
            <a:t>Ваня: из другой страны</a:t>
          </a:r>
          <a:endParaRPr lang="ru-RU" sz="3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57849" y="591343"/>
        <a:ext cx="2571749" cy="1543050"/>
      </dsp:txXfrm>
    </dsp:sp>
    <dsp:sp modelId="{13E4B59E-1773-45C9-AB8F-477CD76C3A0E}">
      <dsp:nvSpPr>
        <dsp:cNvPr id="0" name=""/>
        <dsp:cNvSpPr/>
      </dsp:nvSpPr>
      <dsp:spPr>
        <a:xfrm>
          <a:off x="1414462" y="239156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itchFamily="18" charset="0"/>
              <a:cs typeface="Times New Roman" pitchFamily="18" charset="0"/>
            </a:rPr>
            <a:t>Валерия: на фабрике</a:t>
          </a:r>
          <a:endParaRPr lang="ru-RU" sz="3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14462" y="2391569"/>
        <a:ext cx="2571749" cy="1543050"/>
      </dsp:txXfrm>
    </dsp:sp>
    <dsp:sp modelId="{6638440A-0B0A-4840-B15B-825F19154A90}">
      <dsp:nvSpPr>
        <dsp:cNvPr id="0" name=""/>
        <dsp:cNvSpPr/>
      </dsp:nvSpPr>
      <dsp:spPr>
        <a:xfrm>
          <a:off x="4243387" y="239156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itchFamily="18" charset="0"/>
              <a:cs typeface="Times New Roman" pitchFamily="18" charset="0"/>
            </a:rPr>
            <a:t>Ваня и Валерия: простые люди</a:t>
          </a:r>
          <a:endParaRPr lang="ru-RU" sz="3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43387" y="2391569"/>
        <a:ext cx="2571749" cy="15430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76D4E6-1637-4CCF-B1D2-1C9EC9832E99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Ваня: в интернете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591343"/>
        <a:ext cx="2571749" cy="1543050"/>
      </dsp:txXfrm>
    </dsp:sp>
    <dsp:sp modelId="{7C34BA45-9F51-4564-AF0F-8FD4B44427CB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Валерия: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в книге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28925" y="591343"/>
        <a:ext cx="2571749" cy="1543050"/>
      </dsp:txXfrm>
    </dsp:sp>
    <dsp:sp modelId="{A452A7EE-CA26-4CE2-A315-D8C67D013A1B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создать машину времени и заглянуть в прошлое, раскопки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57849" y="591343"/>
        <a:ext cx="2571749" cy="1543050"/>
      </dsp:txXfrm>
    </dsp:sp>
    <dsp:sp modelId="{3947CBB5-DB99-41F0-91F5-1EEC93765DF0}">
      <dsp:nvSpPr>
        <dsp:cNvPr id="0" name=""/>
        <dsp:cNvSpPr/>
      </dsp:nvSpPr>
      <dsp:spPr>
        <a:xfrm>
          <a:off x="1414462" y="239156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в музее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14462" y="2391569"/>
        <a:ext cx="2571749" cy="1543050"/>
      </dsp:txXfrm>
    </dsp:sp>
    <dsp:sp modelId="{89D5B697-79AD-47FC-990C-24C43B2FE2CB}">
      <dsp:nvSpPr>
        <dsp:cNvPr id="0" name=""/>
        <dsp:cNvSpPr/>
      </dsp:nvSpPr>
      <dsp:spPr>
        <a:xfrm>
          <a:off x="4243387" y="239156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спросить  у ученых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43387" y="2391569"/>
        <a:ext cx="2571749" cy="154305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98C8F6-2D0A-4F7F-B722-28B6CD54ECC2}">
      <dsp:nvSpPr>
        <dsp:cNvPr id="0" name=""/>
        <dsp:cNvSpPr/>
      </dsp:nvSpPr>
      <dsp:spPr>
        <a:xfrm rot="5400000">
          <a:off x="5012703" y="-1901980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930" tIns="100965" rIns="201930" bIns="100965" numCol="1" spcCol="1270" anchor="ctr" anchorCtr="0">
          <a:noAutofit/>
        </a:bodyPr>
        <a:lstStyle/>
        <a:p>
          <a:pPr marL="285750" lvl="1" indent="-285750" algn="l" defTabSz="2355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5300" kern="1200" dirty="0" smtClean="0">
              <a:latin typeface="Times New Roman" pitchFamily="18" charset="0"/>
              <a:cs typeface="Times New Roman" pitchFamily="18" charset="0"/>
            </a:rPr>
            <a:t>На переработку</a:t>
          </a:r>
          <a:endParaRPr lang="ru-RU" sz="53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962656" y="205028"/>
        <a:ext cx="5209983" cy="1052927"/>
      </dsp:txXfrm>
    </dsp:sp>
    <dsp:sp modelId="{7F14C231-9FCE-455D-BBD3-7343C3DB8F79}">
      <dsp:nvSpPr>
        <dsp:cNvPr id="0" name=""/>
        <dsp:cNvSpPr/>
      </dsp:nvSpPr>
      <dsp:spPr>
        <a:xfrm>
          <a:off x="0" y="0"/>
          <a:ext cx="2962656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93345" rIns="186690" bIns="9334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kern="1200" dirty="0" smtClean="0"/>
            <a:t>Валерия </a:t>
          </a:r>
          <a:endParaRPr lang="ru-RU" sz="4900" kern="1200" dirty="0"/>
        </a:p>
      </dsp:txBody>
      <dsp:txXfrm>
        <a:off x="71201" y="71201"/>
        <a:ext cx="2820254" cy="1316160"/>
      </dsp:txXfrm>
    </dsp:sp>
    <dsp:sp modelId="{0A36A84F-6117-4509-98BF-E4AFD8FEA30D}">
      <dsp:nvSpPr>
        <dsp:cNvPr id="0" name=""/>
        <dsp:cNvSpPr/>
      </dsp:nvSpPr>
      <dsp:spPr>
        <a:xfrm rot="5400000">
          <a:off x="5012703" y="-370490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930" tIns="100965" rIns="201930" bIns="100965" numCol="1" spcCol="1270" anchor="ctr" anchorCtr="0">
          <a:noAutofit/>
        </a:bodyPr>
        <a:lstStyle/>
        <a:p>
          <a:pPr marL="285750" lvl="1" indent="-285750" algn="l" defTabSz="2355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5300" kern="1200" dirty="0" smtClean="0">
              <a:latin typeface="Times New Roman" pitchFamily="18" charset="0"/>
              <a:cs typeface="Times New Roman" pitchFamily="18" charset="0"/>
            </a:rPr>
            <a:t>На свалку</a:t>
          </a:r>
          <a:endParaRPr lang="ru-RU" sz="53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962656" y="1736518"/>
        <a:ext cx="5209983" cy="1052927"/>
      </dsp:txXfrm>
    </dsp:sp>
    <dsp:sp modelId="{E51038FD-197F-44B2-AE4A-385D001EC324}">
      <dsp:nvSpPr>
        <dsp:cNvPr id="0" name=""/>
        <dsp:cNvSpPr/>
      </dsp:nvSpPr>
      <dsp:spPr>
        <a:xfrm>
          <a:off x="0" y="1533700"/>
          <a:ext cx="2962656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93345" rIns="186690" bIns="9334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kern="1200" dirty="0" smtClean="0"/>
            <a:t>Иван </a:t>
          </a:r>
          <a:endParaRPr lang="ru-RU" sz="4900" kern="1200" dirty="0"/>
        </a:p>
      </dsp:txBody>
      <dsp:txXfrm>
        <a:off x="71201" y="1604901"/>
        <a:ext cx="2820254" cy="1316160"/>
      </dsp:txXfrm>
    </dsp:sp>
    <dsp:sp modelId="{587CCAF0-6EE9-4348-AB67-19FAA4F7D0AB}">
      <dsp:nvSpPr>
        <dsp:cNvPr id="0" name=""/>
        <dsp:cNvSpPr/>
      </dsp:nvSpPr>
      <dsp:spPr>
        <a:xfrm rot="5400000">
          <a:off x="5012703" y="1160999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930" tIns="100965" rIns="201930" bIns="100965" numCol="1" spcCol="1270" anchor="ctr" anchorCtr="0">
          <a:noAutofit/>
        </a:bodyPr>
        <a:lstStyle/>
        <a:p>
          <a:pPr marL="285750" lvl="1" indent="-285750" algn="l" defTabSz="2355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5300" kern="1200" dirty="0" smtClean="0">
              <a:latin typeface="Times New Roman" pitchFamily="18" charset="0"/>
              <a:cs typeface="Times New Roman" pitchFamily="18" charset="0"/>
            </a:rPr>
            <a:t>Сжигают</a:t>
          </a:r>
          <a:r>
            <a:rPr lang="ru-RU" sz="5300" kern="1200" dirty="0" smtClean="0"/>
            <a:t> </a:t>
          </a:r>
          <a:endParaRPr lang="ru-RU" sz="5300" kern="1200" dirty="0"/>
        </a:p>
      </dsp:txBody>
      <dsp:txXfrm rot="-5400000">
        <a:off x="2962656" y="3268008"/>
        <a:ext cx="5209983" cy="1052927"/>
      </dsp:txXfrm>
    </dsp:sp>
    <dsp:sp modelId="{2C644A9E-3958-4EF1-A40F-5CDC0B6C96CD}">
      <dsp:nvSpPr>
        <dsp:cNvPr id="0" name=""/>
        <dsp:cNvSpPr/>
      </dsp:nvSpPr>
      <dsp:spPr>
        <a:xfrm>
          <a:off x="0" y="3065190"/>
          <a:ext cx="2962656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93345" rIns="186690" bIns="9334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kern="1200" dirty="0" smtClean="0"/>
            <a:t>Валерия </a:t>
          </a:r>
          <a:endParaRPr lang="ru-RU" sz="4900" kern="1200" dirty="0"/>
        </a:p>
      </dsp:txBody>
      <dsp:txXfrm>
        <a:off x="71201" y="3136391"/>
        <a:ext cx="2820254" cy="13161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858180" cy="1470025"/>
          </a:xfrm>
        </p:spPr>
        <p:txBody>
          <a:bodyPr/>
          <a:lstStyle>
            <a:lvl1pPr>
              <a:defRPr baseline="0">
                <a:ea typeface="+mj-ea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3071810"/>
            <a:ext cx="8001056" cy="6429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AADC-C5B5-4D76-9D07-B1ADB26ECFE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AADC-C5B5-4D76-9D07-B1ADB26ECFE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AADC-C5B5-4D76-9D07-B1ADB26ECFE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AADC-C5B5-4D76-9D07-B1ADB26ECFE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AADC-C5B5-4D76-9D07-B1ADB26ECFE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AADC-C5B5-4D76-9D07-B1ADB26ECFE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AADC-C5B5-4D76-9D07-B1ADB26ECFE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AADC-C5B5-4D76-9D07-B1ADB26ECFE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AADC-C5B5-4D76-9D07-B1ADB26ECFE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AADC-C5B5-4D76-9D07-B1ADB26ECFE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AADC-C5B5-4D76-9D07-B1ADB26ECFE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2060"/>
                </a:solidFill>
              </a:defRPr>
            </a:lvl1pPr>
          </a:lstStyle>
          <a:p>
            <a:fld id="{DC7CAADC-C5B5-4D76-9D07-B1ADB26ECFE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060"/>
                </a:solidFill>
              </a:defRPr>
            </a:lvl1pPr>
          </a:lstStyle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 baseline="0">
          <a:ln w="1905">
            <a:solidFill>
              <a:schemeClr val="bg1">
                <a:lumMod val="95000"/>
              </a:schemeClr>
            </a:solidFill>
          </a:ln>
          <a:solidFill>
            <a:srgbClr val="00339A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 baseline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 baseline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 baseline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 baseline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 baseline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>
                <a:ln w="11430">
                  <a:solidFill>
                    <a:schemeClr val="accent4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МБДОУ «Детский сад «Медвежонок»</a:t>
            </a:r>
            <a:br>
              <a:rPr lang="ru-RU" sz="2400" i="1" dirty="0" smtClean="0">
                <a:ln w="11430">
                  <a:solidFill>
                    <a:schemeClr val="accent4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400" i="1" dirty="0" err="1" smtClean="0">
                <a:ln w="11430">
                  <a:solidFill>
                    <a:schemeClr val="accent4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с.Угут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Познавательно-исследовательский  проект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329642" cy="5429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 того, как дети узнали об упаковках, мы с ними сделали поделки из различных видов упаковок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Поделки из различных упаковок</a:t>
            </a:r>
            <a:endParaRPr lang="ru-RU" dirty="0"/>
          </a:p>
        </p:txBody>
      </p:sp>
      <p:pic>
        <p:nvPicPr>
          <p:cNvPr id="5122" name="Picture 2" descr="C:\Users\User1\Desktop\изображение_viber_2021-11-12_16-56-31-3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4130013" cy="310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1\Desktop\изображение_viber_2021-11-12_16-56-31-4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76473"/>
            <a:ext cx="4125140" cy="3096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917450"/>
      </p:ext>
    </p:extLst>
  </p:cSld>
  <p:clrMapOvr>
    <a:masterClrMapping/>
  </p:clrMapOvr>
  <p:transition>
    <p:strips dir="r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963248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Поделки из коробки – шкатулка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1\Desktop\изображение_viber_2021-11-12_16-56-31-342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76872"/>
            <a:ext cx="267652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1\Desktop\изображение_viber_2021-11-12_16-56-31-5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28800"/>
            <a:ext cx="1800200" cy="4456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820372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Поделка из под бутылочек от йогурта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1\Desktop\изображение_viber_2021-11-12_16-56-31-4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339942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1\Desktop\изображение_viber_2021-11-12_16-56-31-9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00808"/>
            <a:ext cx="3384376" cy="450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758138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Поделки из пустых баночек из под сметаны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1\Desktop\изображение_viber_2021-11-12_16-56-31-7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844824"/>
            <a:ext cx="3215801" cy="428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820372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Поделки из стаканчиков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1\Desktop\изображение_viber_2021-11-12_16-56-32-3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3399424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1\Desktop\изображение_viber_2021-11-12_16-56-31-6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700808"/>
            <a:ext cx="3384376" cy="450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715304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Результаты проекта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329642" cy="50720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узнали, что такое упаковка, и для чего ее используют.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познакомились с историей упаковки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выяснили какие бывают упаковки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переработке мусора 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убедились, что природу надо беречь и не загрязнять. </a:t>
            </a:r>
          </a:p>
          <a:p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602643257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72400" cy="164307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Тема: «Вторая жизнь упаковки»</a:t>
            </a:r>
            <a:b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подготовительная  группа «Лесная полянка»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42910" y="3071810"/>
            <a:ext cx="7786742" cy="107157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Воспитатель:    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Бахлыкова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Надежда Сергеевна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928670"/>
            <a:ext cx="8286808" cy="5429288"/>
          </a:xfrm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Формирование навыков  познавательной деятельности  воспитанников  в процессе приобщения  к проблеме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бытовыми отходами.   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сформировать представления  об упаковке и ее истории;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развивать исследовательские навыки  во время экспериментирования с разными видами упаковок; 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3.учить находить информацию в работе с различными упаковочными материалами;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развивать экологическую культуру;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5.сфоррмировать представления об опасности бытовых отходов в жизни человека и живых организмов;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6.найти способы использования вторичных ресурсов бросового материала;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 формировать  конструктивные умения   детей при создании поделок;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8. активизировать совместную деятельность родителей и детей.</a:t>
            </a:r>
            <a:endParaRPr lang="ru-RU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758138" cy="12255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Какие были раньше упаковки?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333620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89181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Какие бывают упаковки?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89181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изобрел? 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910927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60648"/>
            <a:ext cx="74833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Где узнать?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828411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820372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Куда деваются использованные упаковки?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832031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751344"/>
            <a:ext cx="8429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выяснили Проблема  мусора  в  последние  годы  выдвинулась  среди  </a:t>
            </a:r>
          </a:p>
          <a:p>
            <a:pPr algn="ctr" fontAlgn="base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прочих  экологических  проблем  на  первое  место. По  мнению  специалистов, в  настоящее  время  на  каждого  </a:t>
            </a:r>
          </a:p>
          <a:p>
            <a:pPr algn="ctr" fontAlgn="base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жителя  планеты  приходится  в  среднем  около  одной  тонны  мусора  в  год. Увеличение количества бытовых отходов связано  со  следующими причинами:</a:t>
            </a:r>
          </a:p>
          <a:p>
            <a:pPr algn="ctr" fontAlgn="base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 рост  производства  товаров  массового  потребления одноразового использования;</a:t>
            </a:r>
          </a:p>
          <a:p>
            <a:pPr algn="ctr" fontAlgn="base">
              <a:buFontTx/>
              <a:buChar char="-"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увеличение  количества  упаковки;</a:t>
            </a:r>
          </a:p>
          <a:p>
            <a:pPr algn="ctr" fontAlgn="base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 повышение  уровня  жизни,  позволяющее  пригодные  к </a:t>
            </a:r>
          </a:p>
          <a:p>
            <a:pPr algn="ctr" fontAlgn="base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использованию  вещи заменить  новыми.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</p:sld>
</file>

<file path=ppt/theme/theme1.xml><?xml version="1.0" encoding="utf-8"?>
<a:theme xmlns:a="http://schemas.openxmlformats.org/drawingml/2006/main" name="Academic_ID07">
  <a:themeElements>
    <a:clrScheme name="Каллиграфия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6A9A9A"/>
      </a:accent3>
      <a:accent4>
        <a:srgbClr val="B2B787"/>
      </a:accent4>
      <a:accent5>
        <a:srgbClr val="91644B"/>
      </a:accent5>
      <a:accent6>
        <a:srgbClr val="654A76"/>
      </a:accent6>
      <a:hlink>
        <a:srgbClr val="00A800"/>
      </a:hlink>
      <a:folHlink>
        <a:srgbClr val="FF00F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tf10362645</Template>
  <TotalTime>899</TotalTime>
  <Words>200</Words>
  <Application>Microsoft Office PowerPoint</Application>
  <PresentationFormat>Экран (4:3)</PresentationFormat>
  <Paragraphs>68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Academic_ID07</vt:lpstr>
      <vt:lpstr>МБДОУ «Детский сад «Медвежонок» с.Угут</vt:lpstr>
      <vt:lpstr> Тема: «Вторая жизнь упаковки» подготовительная  группа «Лесная полянка» </vt:lpstr>
      <vt:lpstr>Презентация PowerPoint</vt:lpstr>
      <vt:lpstr>Какие были раньше упаковки?</vt:lpstr>
      <vt:lpstr>Какие бывают упаковки?</vt:lpstr>
      <vt:lpstr>Кто изобрел? </vt:lpstr>
      <vt:lpstr>Где узнать?</vt:lpstr>
      <vt:lpstr>Куда деваются использованные упаковки?</vt:lpstr>
      <vt:lpstr>Презентация PowerPoint</vt:lpstr>
      <vt:lpstr>После того, как дети узнали об упаковках, мы с ними сделали поделки из различных видов упаковок </vt:lpstr>
      <vt:lpstr>Поделки из различных упаковок</vt:lpstr>
      <vt:lpstr>Поделки из коробки – шкатулка</vt:lpstr>
      <vt:lpstr>Поделка из под бутылочек от йогурта</vt:lpstr>
      <vt:lpstr>Поделки из пустых баночек из под сметаны</vt:lpstr>
      <vt:lpstr>Поделки из стаканчиков</vt:lpstr>
      <vt:lpstr>Результаты проекта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Windows User</cp:lastModifiedBy>
  <cp:revision>81</cp:revision>
  <dcterms:created xsi:type="dcterms:W3CDTF">2012-10-10T10:27:23Z</dcterms:created>
  <dcterms:modified xsi:type="dcterms:W3CDTF">2021-11-12T12:35:34Z</dcterms:modified>
</cp:coreProperties>
</file>