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5/2/2023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6632"/>
            <a:ext cx="7795592" cy="41044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Муниципальное казенное дошкольное образовательное учреждение «Детский сад комбинированного вида № 4» г. Аши Челябинской области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 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«Использование цифровой образовательной системы (ЦОС) «МЭО Детский сад» в коррекционной работе учителя-логопеда»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797152"/>
            <a:ext cx="2899048" cy="1944216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                                                                                                           </a:t>
            </a:r>
            <a:r>
              <a:rPr lang="ru-RU" sz="1900" b="1" dirty="0" smtClean="0">
                <a:solidFill>
                  <a:schemeClr val="tx1"/>
                </a:solidFill>
              </a:rPr>
              <a:t>Учитель-логопед                                                                                     </a:t>
            </a:r>
            <a:r>
              <a:rPr lang="ru-RU" sz="1900" b="1" dirty="0" err="1" smtClean="0">
                <a:solidFill>
                  <a:schemeClr val="tx1"/>
                </a:solidFill>
              </a:rPr>
              <a:t>Хурматова</a:t>
            </a:r>
            <a:r>
              <a:rPr lang="ru-RU" sz="1900" b="1" dirty="0" smtClean="0">
                <a:solidFill>
                  <a:schemeClr val="tx1"/>
                </a:solidFill>
              </a:rPr>
              <a:t> Е.В.</a:t>
            </a:r>
            <a:endParaRPr lang="ru-RU" sz="1900" dirty="0" smtClean="0">
              <a:solidFill>
                <a:schemeClr val="tx1"/>
              </a:solidFill>
            </a:endParaRPr>
          </a:p>
          <a:p>
            <a:r>
              <a:rPr lang="ru-RU" dirty="0" smtClean="0"/>
              <a:t>                                                    </a:t>
            </a:r>
            <a:endParaRPr lang="ru-RU" sz="18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890080" cy="12687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Речевое </a:t>
            </a:r>
            <a:r>
              <a:rPr lang="ru-RU" sz="2800" dirty="0" smtClean="0">
                <a:solidFill>
                  <a:schemeClr val="tx1"/>
                </a:solidFill>
              </a:rPr>
              <a:t>развитие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3-05-02_21-57-0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196752"/>
            <a:ext cx="5981700" cy="2695575"/>
          </a:xfrm>
        </p:spPr>
      </p:pic>
      <p:pic>
        <p:nvPicPr>
          <p:cNvPr id="5" name="Рисунок 4" descr="2023-05-02_21-57-4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077072"/>
            <a:ext cx="5991225" cy="260032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37881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23-05-01_21-31-1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0"/>
            <a:ext cx="4842000" cy="6858000"/>
          </a:xfrm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23-05-01_21-33-28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8388424" cy="5040560"/>
          </a:xfrm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818072" cy="7920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Фонематическое </a:t>
            </a:r>
            <a:r>
              <a:rPr lang="ru-RU" sz="2800" dirty="0" smtClean="0">
                <a:solidFill>
                  <a:schemeClr val="tx1"/>
                </a:solidFill>
              </a:rPr>
              <a:t>восприятие (речевое)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4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573016"/>
            <a:ext cx="6839715" cy="3159093"/>
          </a:xfrm>
        </p:spPr>
      </p:pic>
      <p:pic>
        <p:nvPicPr>
          <p:cNvPr id="5" name="Рисунок 4" descr="2023-05-02_21-43-4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052736"/>
            <a:ext cx="5953125" cy="255270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Фонематическое </a:t>
            </a:r>
            <a:r>
              <a:rPr lang="ru-RU" sz="2800" dirty="0" smtClean="0">
                <a:solidFill>
                  <a:schemeClr val="tx1"/>
                </a:solidFill>
              </a:rPr>
              <a:t>восприятие (неречевое)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3-05-02_21-46-4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7824" y="1268760"/>
            <a:ext cx="5991225" cy="2619375"/>
          </a:xfrm>
        </p:spPr>
      </p:pic>
      <p:pic>
        <p:nvPicPr>
          <p:cNvPr id="6" name="Рисунок 5" descr="4й неречевы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9" y="4020029"/>
            <a:ext cx="5832647" cy="269395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818072" cy="10801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Артикуляционные </a:t>
            </a:r>
            <a:r>
              <a:rPr lang="ru-RU" sz="2800" dirty="0" smtClean="0">
                <a:solidFill>
                  <a:schemeClr val="tx1"/>
                </a:solidFill>
              </a:rPr>
              <a:t>упражнения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5 слай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4005064"/>
            <a:ext cx="5801196" cy="2679427"/>
          </a:xfrm>
        </p:spPr>
      </p:pic>
      <p:pic>
        <p:nvPicPr>
          <p:cNvPr id="5" name="Рисунок 4" descr="5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1412776"/>
            <a:ext cx="5472608" cy="2527661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88640"/>
            <a:ext cx="7746064" cy="13681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Пальчиковая гимнастика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6 слай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988840"/>
            <a:ext cx="7499350" cy="3463762"/>
          </a:xfrm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962088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Физкультминутка и танцевальная минутка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3-05-02_21-53-37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95625" y="1196752"/>
            <a:ext cx="6048375" cy="2667000"/>
          </a:xfrm>
        </p:spPr>
      </p:pic>
      <p:pic>
        <p:nvPicPr>
          <p:cNvPr id="5" name="Рисунок 4" descr="7 слай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5832648" cy="269395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49808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Формирование первичных навыков языкового анализа и синтеза предложений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2023-05-02_21-55-2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1268760"/>
            <a:ext cx="5934075" cy="2647950"/>
          </a:xfrm>
        </p:spPr>
      </p:pic>
      <p:pic>
        <p:nvPicPr>
          <p:cNvPr id="5" name="Рисунок 4" descr="8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005064"/>
            <a:ext cx="5868144" cy="271034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54A838"/>
      </a:accent1>
      <a:accent2>
        <a:srgbClr val="387025"/>
      </a:accent2>
      <a:accent3>
        <a:srgbClr val="7E9532"/>
      </a:accent3>
      <a:accent4>
        <a:srgbClr val="7E9532"/>
      </a:accent4>
      <a:accent5>
        <a:srgbClr val="7CCA62"/>
      </a:accent5>
      <a:accent6>
        <a:srgbClr val="A5C249"/>
      </a:accent6>
      <a:hlink>
        <a:srgbClr val="546321"/>
      </a:hlink>
      <a:folHlink>
        <a:srgbClr val="85DFD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52</TotalTime>
  <Words>55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Муниципальное казенное дошкольное образовательное учреждение «Детский сад комбинированного вида № 4» г. Аши Челябинской области         «Использование цифровой образовательной системы (ЦОС) «МЭО Детский сад» в коррекционной работе учителя-логопеда» </vt:lpstr>
      <vt:lpstr>Слайд 2</vt:lpstr>
      <vt:lpstr>Слайд 3</vt:lpstr>
      <vt:lpstr>Фонематическое восприятие (речевое)</vt:lpstr>
      <vt:lpstr>Фонематическое восприятие (неречевое)</vt:lpstr>
      <vt:lpstr>Артикуляционные упражнения</vt:lpstr>
      <vt:lpstr>Пальчиковая гимнастика</vt:lpstr>
      <vt:lpstr>Физкультминутка и танцевальная минутка </vt:lpstr>
      <vt:lpstr>Формирование первичных навыков языкового анализа и синтеза предложений </vt:lpstr>
      <vt:lpstr>Речевое развитие </vt:lpstr>
      <vt:lpstr>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«Детский сад комбинированного вида № 4» г. Аши Челябинской области </dc:title>
  <dc:creator>Елена Хурматова</dc:creator>
  <cp:lastModifiedBy>Елена Хурматова</cp:lastModifiedBy>
  <cp:revision>9</cp:revision>
  <dcterms:created xsi:type="dcterms:W3CDTF">2023-05-01T15:58:53Z</dcterms:created>
  <dcterms:modified xsi:type="dcterms:W3CDTF">2023-05-02T17:00:07Z</dcterms:modified>
</cp:coreProperties>
</file>