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5" r:id="rId16"/>
    <p:sldId id="276" r:id="rId17"/>
    <p:sldId id="272" r:id="rId18"/>
    <p:sldId id="273" r:id="rId19"/>
    <p:sldId id="269" r:id="rId20"/>
    <p:sldId id="271" r:id="rId21"/>
    <p:sldId id="277" r:id="rId22"/>
    <p:sldId id="274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0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386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748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177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979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32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431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854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25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505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7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91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BF47B-9EB2-4B43-976E-E9964DE2FD9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F988A-CF3D-4D46-A1A2-26280E0591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06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6"/>
          <p:cNvSpPr txBox="1">
            <a:spLocks noChangeArrowheads="1"/>
          </p:cNvSpPr>
          <p:nvPr/>
        </p:nvSpPr>
        <p:spPr bwMode="auto">
          <a:xfrm>
            <a:off x="5236155" y="610530"/>
            <a:ext cx="66055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/>
              <a:t>МБДОУ </a:t>
            </a:r>
            <a:r>
              <a:rPr lang="ru-RU" altLang="ru-RU" sz="2400" b="1" dirty="0" smtClean="0"/>
              <a:t>ЦРР – детский сад «Солнышко»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города Котовска Тамбовской области</a:t>
            </a:r>
            <a:endParaRPr lang="ru-RU" altLang="ru-RU" sz="2400" b="1" dirty="0"/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4388985" y="2402203"/>
            <a:ext cx="863917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6000" b="1" i="1" dirty="0" smtClean="0"/>
              <a:t>«РЕПТИЛИИ»</a:t>
            </a:r>
            <a:endParaRPr lang="ru-RU" altLang="ru-RU" sz="6000" b="1" i="1" dirty="0"/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7678738" y="4082029"/>
            <a:ext cx="43529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1882775" indent="-1882775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/>
              <a:t>Подготовила: Прохорова Н.А., воспитатель</a:t>
            </a:r>
            <a:endParaRPr lang="ru-RU" altLang="ru-RU" sz="2400" b="1" dirty="0"/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4987924" y="6170215"/>
            <a:ext cx="22154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/>
              <a:t>Котовск – </a:t>
            </a:r>
            <a:r>
              <a:rPr lang="ru-RU" altLang="ru-RU" sz="2400" b="1" dirty="0" smtClean="0"/>
              <a:t>2023 </a:t>
            </a:r>
            <a:endParaRPr lang="ru-RU" alt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91017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3371" y="1687351"/>
            <a:ext cx="5080000" cy="31786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121" y="537028"/>
            <a:ext cx="4430486" cy="59073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5484" y="453411"/>
            <a:ext cx="684129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Черепахи – известные путешественницы: </a:t>
            </a:r>
          </a:p>
          <a:p>
            <a:pPr algn="ctr"/>
            <a:r>
              <a:rPr lang="ru-RU" sz="2800" dirty="0" smtClean="0"/>
              <a:t>они могут пройти много тысяч километров </a:t>
            </a:r>
          </a:p>
          <a:p>
            <a:pPr algn="ctr"/>
            <a:r>
              <a:rPr lang="ru-RU" sz="2800" dirty="0" smtClean="0"/>
              <a:t>в поисках еды и места для размножения. </a:t>
            </a:r>
          </a:p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0251" y="4773746"/>
            <a:ext cx="643176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Найдя такое место, </a:t>
            </a:r>
          </a:p>
          <a:p>
            <a:pPr algn="ctr"/>
            <a:r>
              <a:rPr lang="ru-RU" sz="2800" dirty="0" smtClean="0"/>
              <a:t>они выкапывают ямку в земле или песке</a:t>
            </a:r>
            <a:br>
              <a:rPr lang="ru-RU" sz="2800" dirty="0" smtClean="0"/>
            </a:br>
            <a:r>
              <a:rPr lang="ru-RU" sz="2800" dirty="0" smtClean="0"/>
              <a:t>и откладывают яйца.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96835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1485" y="551543"/>
            <a:ext cx="10828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САМЫЙ КРОВОЖАДНЫЙ вид рептилий – крокодилы. 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798287" y="1582058"/>
            <a:ext cx="27577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Крокодилы – очень хитрые охотники: притаившись в воде – так, что видны только глаза и ноздри, – они часами выжидают жертву, а когда та подходит к водоёму, моментально на неё бросаются. 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225" y="1582058"/>
            <a:ext cx="8218061" cy="4622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12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544" y="1378858"/>
            <a:ext cx="4078514" cy="35995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4686" y="1378858"/>
            <a:ext cx="4113372" cy="35995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8400" y="214214"/>
            <a:ext cx="10043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/>
              <a:t>Близким родственником крокодила является аллигатор. </a:t>
            </a:r>
          </a:p>
          <a:p>
            <a:pPr algn="ctr"/>
            <a:r>
              <a:rPr lang="ru-RU" sz="3000" dirty="0" smtClean="0"/>
              <a:t>Эти животные очень похожи, но и отличаются друг от друга.</a:t>
            </a:r>
            <a:endParaRPr lang="ru-RU" sz="3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00343" y="3972729"/>
            <a:ext cx="2728685" cy="26965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49708" y="3972729"/>
            <a:ext cx="2664864" cy="26965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994" y="4963019"/>
            <a:ext cx="30639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Крокодил больше аллигатора. Его рост может достигать высоты трёхэтажного дома.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736000" y="1447141"/>
            <a:ext cx="27286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 крокодила широкая морда и треугольная пасть. У аллигатора морда уже, пасть прямоугольная.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274629" y="5544457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956741" y="4949371"/>
            <a:ext cx="31409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Когда крокодил закрывает пасть, его зубы торчат. У аллигатора они скрыты.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576513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6264" y="508000"/>
            <a:ext cx="112675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САМЫЙ МНОГОЧИСЛЕННЫЙ вид рептилий – ящерицы.  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1293138" y="1607782"/>
            <a:ext cx="461786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Быстро бегают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Ловко лазают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Умеют зарываться в землю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021" y="1154331"/>
            <a:ext cx="3494635" cy="22918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5895" y="3535156"/>
            <a:ext cx="4558669" cy="30895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1005" y="3524150"/>
            <a:ext cx="4558669" cy="3100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1666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02248" y="517816"/>
            <a:ext cx="53889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Ящерицы – мастера защиты. </a:t>
            </a:r>
          </a:p>
          <a:p>
            <a:pPr algn="ctr"/>
            <a:r>
              <a:rPr lang="ru-RU" sz="2800" dirty="0" smtClean="0"/>
              <a:t>У одних ящериц есть шипы, </a:t>
            </a:r>
          </a:p>
          <a:p>
            <a:pPr algn="ctr"/>
            <a:r>
              <a:rPr lang="ru-RU" sz="2800" dirty="0" smtClean="0"/>
              <a:t>у других – яд, </a:t>
            </a:r>
          </a:p>
          <a:p>
            <a:pPr algn="ctr"/>
            <a:r>
              <a:rPr lang="ru-RU" sz="2800" dirty="0" smtClean="0"/>
              <a:t>третьи умеют в случае опасности </a:t>
            </a:r>
          </a:p>
          <a:p>
            <a:pPr algn="ctr"/>
            <a:r>
              <a:rPr lang="ru-RU" sz="2800" dirty="0" smtClean="0"/>
              <a:t>отбрасывать хвост </a:t>
            </a:r>
          </a:p>
          <a:p>
            <a:pPr algn="ctr"/>
            <a:r>
              <a:rPr lang="ru-RU" sz="2800" dirty="0" smtClean="0"/>
              <a:t>(и потом отращивать новый!).</a:t>
            </a:r>
            <a:endParaRPr lang="ru-RU" sz="28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824" y="3741193"/>
            <a:ext cx="5540991" cy="31168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1430" y="3741193"/>
            <a:ext cx="5540991" cy="31168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50" y="153267"/>
            <a:ext cx="4542337" cy="3406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064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8846" y="306823"/>
            <a:ext cx="733688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/>
              <a:t>Самый красивый вид ящериц – хамелеоны.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2129502" y="860821"/>
            <a:ext cx="53334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Хамелеон меняет свою окраску, чтобы: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отпугнуть соперника;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привлечь самку;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показать, что он злится;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охладиться (становится светлее);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согреться (становится темнее).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118044" y="4076720"/>
            <a:ext cx="3275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Чтобы стать зелёным, красным или полосатым, хамелеон просто увеличивает (расширяет) клетки нужного цвета.</a:t>
            </a:r>
            <a:endParaRPr lang="ru-RU" sz="2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4010" y="187741"/>
            <a:ext cx="3220509" cy="4294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68" y="3954209"/>
            <a:ext cx="3820469" cy="25533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3068" y="3954209"/>
            <a:ext cx="3835746" cy="25533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358527" y="3431288"/>
            <a:ext cx="6695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/>
              <a:t>На коже хамелеона есть клетки многих </a:t>
            </a:r>
            <a:r>
              <a:rPr lang="ru-RU" sz="2400" dirty="0" smtClean="0"/>
              <a:t>оттенков.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58449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16" y="696036"/>
            <a:ext cx="2227823" cy="33031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816" y="4199434"/>
            <a:ext cx="3608760" cy="23908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609" y="2017499"/>
            <a:ext cx="4657668" cy="26199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49170" y="185211"/>
            <a:ext cx="33213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У хамелеона есть: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686639" y="1742949"/>
            <a:ext cx="25859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Цепкий хвост.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4030606" y="2558185"/>
            <a:ext cx="32669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/>
              <a:t>Стремительный, длинный, липкий язык.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079438" y="5221470"/>
            <a:ext cx="72005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800" dirty="0" smtClean="0"/>
              <a:t>Три рога на голове (у хамелеона Джексона).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78105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0017" y="1508022"/>
            <a:ext cx="5080974" cy="3682906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813241" y="1430702"/>
            <a:ext cx="5080974" cy="3813447"/>
            <a:chOff x="826888" y="2161744"/>
            <a:chExt cx="5080974" cy="3813447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6888" y="2161744"/>
              <a:ext cx="5080974" cy="3682907"/>
            </a:xfrm>
            <a:prstGeom prst="rect">
              <a:avLst/>
            </a:prstGeom>
          </p:spPr>
        </p:pic>
        <p:sp>
          <p:nvSpPr>
            <p:cNvPr id="9" name="Овал 8"/>
            <p:cNvSpPr/>
            <p:nvPr/>
          </p:nvSpPr>
          <p:spPr>
            <a:xfrm rot="2107469">
              <a:off x="3871917" y="4345927"/>
              <a:ext cx="655647" cy="1629264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452965" y="508000"/>
            <a:ext cx="9374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САМЫЙ СКРЫТНЫЙ вид рептилий – гаттерии.  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452965" y="5268247"/>
            <a:ext cx="94169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Это последние клювоголовые рептилии. </a:t>
            </a:r>
          </a:p>
          <a:p>
            <a:pPr algn="ctr"/>
            <a:r>
              <a:rPr lang="ru-RU" sz="2800" dirty="0" smtClean="0"/>
              <a:t>Они очень похожи на ящериц. </a:t>
            </a:r>
          </a:p>
          <a:p>
            <a:pPr algn="ctr"/>
            <a:r>
              <a:rPr lang="ru-RU" sz="2800" dirty="0" smtClean="0"/>
              <a:t>Обитают у побережья Новой Зеландии.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44895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691" y="2289411"/>
            <a:ext cx="3590980" cy="4455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25" y="122829"/>
            <a:ext cx="4778233" cy="3583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3445" y="395785"/>
            <a:ext cx="638715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Гаттерии живут в норах и выходят из них только ночью, чтобы полакомиться насекомыми.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5213445" y="2289411"/>
            <a:ext cx="3260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Гаттерии растут очень медленно, но доживают до 100 лет.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05049" y="4334062"/>
            <a:ext cx="80339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Гаттерии не размножаются, пока самке не исполнится хотя бы 20 лет. Потомство из отложенных яиц может не вылупляться до года.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3603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16936" y="551543"/>
            <a:ext cx="7997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САМЫЙ ГИБКИЙ вид рептилий – змеи. 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4775200" y="19884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6124" y="2743199"/>
            <a:ext cx="4185750" cy="39237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931" y="2743200"/>
            <a:ext cx="4220746" cy="39237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05046" y="1684931"/>
            <a:ext cx="4041709" cy="31461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9927" y="1114339"/>
            <a:ext cx="3993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 змей нет век, нет конечностей, нет наружного уха. Но при этом змеи – грозные хищники.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146756" y="1173539"/>
            <a:ext cx="360396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 змей гибкий скелет. Они быстро передвигаются, отлично плавают и взбираются по деревьям.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1" y="5189572"/>
            <a:ext cx="3284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Многие змеи ядовиты. Яд хранится у них в специальных железах.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95111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045" y="383179"/>
            <a:ext cx="116384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Рептилии (пресмыкающиеся) живут на земле более 300 млн. лет 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963703" y="3526977"/>
            <a:ext cx="32714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Более 10 000 видов.</a:t>
            </a:r>
            <a:endParaRPr lang="ru-RU" sz="28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2164" y="1171286"/>
            <a:ext cx="9718295" cy="552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3513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166" y="2109417"/>
            <a:ext cx="6209731" cy="464215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62166" y="533354"/>
            <a:ext cx="98536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Гибкая челюсть и эластичная кожа </a:t>
            </a:r>
          </a:p>
          <a:p>
            <a:pPr algn="ctr"/>
            <a:r>
              <a:rPr lang="ru-RU" sz="2800" dirty="0"/>
              <a:t>п</a:t>
            </a:r>
            <a:r>
              <a:rPr lang="ru-RU" sz="2800" dirty="0" smtClean="0"/>
              <a:t>озволяют змее проглатывать целиком </a:t>
            </a:r>
          </a:p>
          <a:p>
            <a:pPr algn="ctr"/>
            <a:r>
              <a:rPr lang="ru-RU" sz="2800" dirty="0" smtClean="0"/>
              <a:t>пищу во много раз больше её по размеру.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235" y="2109417"/>
            <a:ext cx="3726050" cy="453683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939588">
            <a:off x="9787354" y="3010371"/>
            <a:ext cx="18289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/>
              <a:t>ТРЕБУЮ </a:t>
            </a:r>
          </a:p>
          <a:p>
            <a:pPr algn="ctr"/>
            <a:r>
              <a:rPr lang="ru-RU" sz="2800" b="1" dirty="0" smtClean="0"/>
              <a:t>ДОБАВКИ!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6128881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53513">
            <a:off x="540868" y="1232145"/>
            <a:ext cx="3983924" cy="52543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830">
            <a:off x="7484794" y="1273563"/>
            <a:ext cx="3983924" cy="52543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5383" y="1402742"/>
            <a:ext cx="3974368" cy="49131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14020" y="235889"/>
            <a:ext cx="71770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ИСПОЛЬЗОВАННАЯ ЛИТЕРАТУРА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935035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545058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8468"/>
            <a:ext cx="4441371" cy="28085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43" y="686998"/>
            <a:ext cx="4441371" cy="28095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640" y="4047450"/>
            <a:ext cx="4441371" cy="28095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9028" y="4048468"/>
            <a:ext cx="4441371" cy="280953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79571" y="937602"/>
            <a:ext cx="6278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Все рептилии покрыты толстой кожей и чешуёй из кератина </a:t>
            </a:r>
          </a:p>
          <a:p>
            <a:r>
              <a:rPr lang="ru-RU" sz="3600" dirty="0" smtClean="0"/>
              <a:t>(иногда очень причудливой расцветки).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2039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2132" y="1556703"/>
            <a:ext cx="4126992" cy="2755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7375" y="275970"/>
            <a:ext cx="8793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Человеческие волосы и ногти тоже состоят </a:t>
            </a:r>
          </a:p>
          <a:p>
            <a:pPr algn="ctr"/>
            <a:r>
              <a:rPr lang="ru-RU" sz="3600" dirty="0" smtClean="0"/>
              <a:t>из кератиновых чешуек.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4306" y="1541441"/>
            <a:ext cx="4126992" cy="276158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7375" y="4433311"/>
            <a:ext cx="8705850" cy="2901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547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7087" y="4255599"/>
            <a:ext cx="4281714" cy="24240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3766" y="2046515"/>
            <a:ext cx="5487526" cy="26415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7087" y="223661"/>
            <a:ext cx="4281714" cy="2438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1915" y="711241"/>
            <a:ext cx="70591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Рептилии – животные хладнокровные. 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063161" y="2828662"/>
            <a:ext cx="401603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У них нет постоянной </a:t>
            </a:r>
          </a:p>
          <a:p>
            <a:pPr algn="ctr"/>
            <a:r>
              <a:rPr lang="ru-RU" sz="3200" dirty="0" smtClean="0"/>
              <a:t>температуры тела.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100183" y="5158012"/>
            <a:ext cx="63625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Чтобы согреться, </a:t>
            </a:r>
          </a:p>
          <a:p>
            <a:pPr algn="ctr"/>
            <a:r>
              <a:rPr lang="ru-RU" sz="3200" dirty="0" smtClean="0"/>
              <a:t>рептилии выползают на солнышко.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9021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2743" y="2548238"/>
            <a:ext cx="5573485" cy="41694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69" y="2548238"/>
            <a:ext cx="5585732" cy="41786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8496" y="97854"/>
            <a:ext cx="3599678" cy="2336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88000" y="973866"/>
            <a:ext cx="58961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Чтобы остыть – прячутся от него.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20608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3674" y="159657"/>
            <a:ext cx="5341257" cy="36194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329" y="1683657"/>
            <a:ext cx="3423835" cy="35516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3675" y="3961409"/>
            <a:ext cx="5341257" cy="27659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12283" y="554621"/>
            <a:ext cx="439370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Большинство рептилий </a:t>
            </a:r>
          </a:p>
          <a:p>
            <a:pPr algn="ctr"/>
            <a:r>
              <a:rPr lang="ru-RU" sz="2800" dirty="0" smtClean="0"/>
              <a:t>откладывают яйца на суше.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336358" y="2576414"/>
            <a:ext cx="253896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Даже те, </a:t>
            </a:r>
          </a:p>
          <a:p>
            <a:pPr algn="ctr"/>
            <a:r>
              <a:rPr lang="ru-RU" sz="2800" dirty="0" smtClean="0"/>
              <a:t>которые живут </a:t>
            </a:r>
          </a:p>
          <a:p>
            <a:pPr algn="ctr"/>
            <a:r>
              <a:rPr lang="ru-RU" sz="2800" dirty="0" smtClean="0"/>
              <a:t>в воде.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1312283" y="5410244"/>
            <a:ext cx="47294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Из яиц вылупляются маленькие копии родителей.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04017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7601" y="3106057"/>
            <a:ext cx="5065485" cy="317338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3942" y="1518753"/>
            <a:ext cx="5065485" cy="31786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17485" y="377372"/>
            <a:ext cx="9143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САМЫЙ ДРЕВНИЙ вид рептилий – черепахи.  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565676" y="5007428"/>
            <a:ext cx="5342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Морские и пресноводные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7649029" y="1861679"/>
            <a:ext cx="24889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Сухопутные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541788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38" y="156028"/>
            <a:ext cx="4063275" cy="36938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138" y="3998075"/>
            <a:ext cx="4063275" cy="272203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15429" y="1356357"/>
            <a:ext cx="5511648" cy="36412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1647" y="4965788"/>
            <a:ext cx="75927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Ещё древние индийцы представляли, что Земля находится на слонах, </a:t>
            </a:r>
          </a:p>
          <a:p>
            <a:r>
              <a:rPr lang="ru-RU" sz="3600" dirty="0" smtClean="0"/>
              <a:t>а слоны стоят на огромной черепахе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852599" y="156028"/>
            <a:ext cx="67308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Похожие на черепах создания </a:t>
            </a:r>
          </a:p>
          <a:p>
            <a:pPr algn="ctr"/>
            <a:r>
              <a:rPr lang="ru-RU" sz="3600" dirty="0" smtClean="0"/>
              <a:t>гуляли бок о бок с динозаврами.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5602220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570</Words>
  <Application>Microsoft Office PowerPoint</Application>
  <PresentationFormat>Широкоэкранный</PresentationFormat>
  <Paragraphs>83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Надежда</cp:lastModifiedBy>
  <cp:revision>44</cp:revision>
  <dcterms:created xsi:type="dcterms:W3CDTF">2023-04-05T03:38:06Z</dcterms:created>
  <dcterms:modified xsi:type="dcterms:W3CDTF">2023-05-21T11:45:13Z</dcterms:modified>
</cp:coreProperties>
</file>