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38600" y="1066800"/>
            <a:ext cx="4724400" cy="3352800"/>
          </a:xfrm>
        </p:spPr>
        <p:txBody>
          <a:bodyPr/>
          <a:lstStyle/>
          <a:p>
            <a:pPr algn="ctr"/>
            <a:r>
              <a:rPr lang="ru-RU" sz="5400" dirty="0" smtClean="0"/>
              <a:t>Первый раз в первый класс!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10200" y="4648200"/>
            <a:ext cx="3516220" cy="1101248"/>
          </a:xfrm>
        </p:spPr>
        <p:txBody>
          <a:bodyPr/>
          <a:lstStyle/>
          <a:p>
            <a:r>
              <a:rPr lang="ru-RU" dirty="0" smtClean="0"/>
              <a:t>Родительское собрание.</a:t>
            </a:r>
            <a:endParaRPr lang="ru-RU" dirty="0"/>
          </a:p>
        </p:txBody>
      </p:sp>
      <p:pic>
        <p:nvPicPr>
          <p:cNvPr id="1027" name="Picture 3" descr="C:\Documents and Settings\User\Рабочий стол\Родители\документы моей мамы\дети\1218708389_69.jpg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962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29200" y="304800"/>
            <a:ext cx="3788898" cy="62484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Хорошо, если у ребенка есть своя комната, пусть в ней все будет устроено так, как нравится ему. Если такой возможности нет, должен быть стол или шкаф, где он может хозяйничать.</a:t>
            </a:r>
            <a:endParaRPr lang="ru-RU" sz="3200" dirty="0"/>
          </a:p>
        </p:txBody>
      </p:sp>
      <p:pic>
        <p:nvPicPr>
          <p:cNvPr id="5" name="Рисунок 4" descr="23784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514" b="1251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228600"/>
            <a:ext cx="3429000" cy="5486400"/>
          </a:xfrm>
        </p:spPr>
        <p:txBody>
          <a:bodyPr/>
          <a:lstStyle/>
          <a:p>
            <a:r>
              <a:rPr lang="ru-RU" sz="3200" dirty="0" smtClean="0"/>
              <a:t>Учите ребенка дружить, интересуйтесь его друзьями. Приглашайте их в дом: это важный момент в самоутверждении Вашего сына или дочери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Рисунок 6" descr="147225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181600" y="228600"/>
            <a:ext cx="3636498" cy="6324600"/>
          </a:xfrm>
        </p:spPr>
        <p:txBody>
          <a:bodyPr/>
          <a:lstStyle/>
          <a:p>
            <a:r>
              <a:rPr lang="ru-RU" sz="3200" dirty="0" smtClean="0"/>
              <a:t>Не делайте замечаний при посторонних или, тем более, при его друзьях. Сдержитесь, выскажитесь наедине, пощадите его самолюбие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10684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220" r="1622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228600"/>
            <a:ext cx="3429000" cy="62484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Относитесь серьезно к проблемам ребенка, даже если они Вам кажутся пустяковыми: ему нужны Ваше понимание и сочувствие. В родителях ребенок должен видеть самых близких и верных друзей.</a:t>
            </a:r>
            <a:endParaRPr lang="ru-RU" sz="2800" dirty="0"/>
          </a:p>
        </p:txBody>
      </p:sp>
      <p:pic>
        <p:nvPicPr>
          <p:cNvPr id="7" name="Рисунок 6" descr="57960074_150542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915" r="16915"/>
          <a:stretch>
            <a:fillRect/>
          </a:stretch>
        </p:blipFill>
        <p:spPr>
          <a:xfrm>
            <a:off x="304800" y="1041002"/>
            <a:ext cx="4724400" cy="42062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838200"/>
            <a:ext cx="3429000" cy="436567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Любите своего ребенка таким какой он есть. Общаясь с ним, радуйтесь, потому что ребенок - самое большое счастье.</a:t>
            </a:r>
            <a:endParaRPr lang="ru-RU" sz="3200" dirty="0"/>
          </a:p>
        </p:txBody>
      </p:sp>
      <p:pic>
        <p:nvPicPr>
          <p:cNvPr id="5" name="Рисунок 4" descr="img_eb70195066c8d4c9ee3073a45ce431f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073" r="1207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0" y="1143000"/>
            <a:ext cx="4114800" cy="2057400"/>
          </a:xfrm>
        </p:spPr>
        <p:txBody>
          <a:bodyPr>
            <a:noAutofit/>
          </a:bodyPr>
          <a:lstStyle/>
          <a:p>
            <a:r>
              <a:rPr lang="ru-RU" sz="4000" dirty="0" smtClean="0"/>
              <a:t>«</a:t>
            </a:r>
            <a:r>
              <a:rPr lang="ru-RU" sz="4000" cap="small" dirty="0" smtClean="0"/>
              <a:t>Маленькие люди на большой планете – наши дети…»</a:t>
            </a:r>
            <a:endParaRPr lang="ru-RU" sz="4000" cap="small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410200" y="3810000"/>
            <a:ext cx="3429000" cy="1920240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Как правильно их воспитывать каждый решает сам, но возможно напомнить советы педагогов нелишне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RRR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720" r="72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57800" y="762000"/>
            <a:ext cx="3733800" cy="51816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Не ждите, что ребенок будет таким как Вы, не стремитесь воплотить в нем свои мечты. Помогите ему стать собой.</a:t>
            </a:r>
            <a:endParaRPr lang="ru-RU" sz="3600" dirty="0"/>
          </a:p>
        </p:txBody>
      </p:sp>
      <p:pic>
        <p:nvPicPr>
          <p:cNvPr id="5" name="Рисунок 4" descr="sis_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8956" b="1895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762000"/>
            <a:ext cx="3602502" cy="54102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Учите на своем примере. Если Вы курите, Вы не сможете доказать, что ребенок не должен этого делать.</a:t>
            </a:r>
            <a:endParaRPr lang="ru-RU" sz="3600" dirty="0"/>
          </a:p>
        </p:txBody>
      </p:sp>
      <p:pic>
        <p:nvPicPr>
          <p:cNvPr id="7" name="Рисунок 6" descr="1227192445_neky.ru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985" r="998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181600" y="914400"/>
            <a:ext cx="3962400" cy="4289474"/>
          </a:xfrm>
        </p:spPr>
        <p:txBody>
          <a:bodyPr>
            <a:noAutofit/>
          </a:bodyPr>
          <a:lstStyle/>
          <a:p>
            <a:r>
              <a:rPr lang="ru-RU" sz="2800" dirty="0" smtClean="0"/>
              <a:t>Ваши требования должны быть неизменны: ребенок Вас не поймет, если сегодня - можно, а завтра - нельзя. Ваши требования должны быть выполнимы: невозможно, к примеру, одним усилием воли научиться завязывать шнурки.</a:t>
            </a:r>
            <a:endParaRPr lang="ru-RU" sz="2800" dirty="0"/>
          </a:p>
        </p:txBody>
      </p:sp>
      <p:pic>
        <p:nvPicPr>
          <p:cNvPr id="5" name="Рисунок 4" descr="photo-happy_02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6679" b="1667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410200" y="762000"/>
            <a:ext cx="3429000" cy="1920240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Никогда не говорите, что ребенок неуклюж или глуп: он в это поверит и перестанет проявлять себя, опасаясь насмешек.</a:t>
            </a:r>
            <a:endParaRPr lang="ru-RU" sz="3200" dirty="0"/>
          </a:p>
        </p:txBody>
      </p:sp>
      <p:pic>
        <p:nvPicPr>
          <p:cNvPr id="5" name="Рисунок 4" descr="ki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688" r="1668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105400" y="381000"/>
            <a:ext cx="4038600" cy="61722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Ребенок не должен чувствовать себя хуже других, завидовать другим детям или стыдиться своих родителей, поэтому не отказывайте ему если в детском учреждении попросили что-то принести или сделать.</a:t>
            </a:r>
            <a:endParaRPr lang="ru-RU" sz="3200" dirty="0"/>
          </a:p>
        </p:txBody>
      </p:sp>
      <p:pic>
        <p:nvPicPr>
          <p:cNvPr id="5" name="Рисунок 4" descr="6787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654" r="1665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105400" y="685800"/>
            <a:ext cx="4038600" cy="57912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Не стремитесь занять каждую свободную минуту ребенка, всегда должно оставаться время, чтобы просто так посмотреть в окно или подумать о чем – нибудь, лежа на диване.</a:t>
            </a:r>
            <a:endParaRPr lang="ru-RU" sz="3200" dirty="0"/>
          </a:p>
        </p:txBody>
      </p:sp>
      <p:pic>
        <p:nvPicPr>
          <p:cNvPr id="5" name="Рисунок 4" descr="_News_image_large_4740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9" b="1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29200" y="533400"/>
            <a:ext cx="3788898" cy="61722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Ребенок должен знать, что он ничем не лучше и не хуже других, что каждый человек что-то делает лучше всех и не обязан уметь делать все. Не обсуждайте правильность школьных оценок. Внушите ребенку что его дело – старательно учиться.</a:t>
            </a:r>
            <a:endParaRPr lang="ru-RU" sz="2800" dirty="0"/>
          </a:p>
        </p:txBody>
      </p:sp>
      <p:pic>
        <p:nvPicPr>
          <p:cNvPr id="7" name="Рисунок 6" descr="21680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64</TotalTime>
  <Words>378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Trebuchet MS</vt:lpstr>
      <vt:lpstr>Wingdings</vt:lpstr>
      <vt:lpstr>Wingdings 2</vt:lpstr>
      <vt:lpstr>Изящная</vt:lpstr>
      <vt:lpstr>Первый раз в первый класс! </vt:lpstr>
      <vt:lpstr>«Маленькие люди на большой планете – наши дети…»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Первый раз в первый класс!</dc:title>
  <dc:creator>Admin</dc:creator>
  <cp:lastModifiedBy>Admin</cp:lastModifiedBy>
  <cp:revision>10</cp:revision>
  <dcterms:modified xsi:type="dcterms:W3CDTF">2023-05-21T07:32:12Z</dcterms:modified>
</cp:coreProperties>
</file>