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960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6145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023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56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82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94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41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04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30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248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826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70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59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97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87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8DB08-E67B-4313-BE71-DD77D726C91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9DB4FB8-8425-4CF6-B478-7E3900393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0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0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124" y="215000"/>
            <a:ext cx="8692487" cy="72669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Словарные слова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23582" y="1091823"/>
            <a:ext cx="2681782" cy="508514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Б..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льной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..ты,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льшой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лодать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5397" y="1091822"/>
            <a:ext cx="3125337" cy="52898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ш..ловливый,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нял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..пить,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лнять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нивый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631070" y="1091822"/>
            <a:ext cx="252028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..ток,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ловод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ренье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рёк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совщик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94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усский язык» 4 класс. Часть 2. Канакина В.П., Горецкий В.Г. - ВОПЛОЩЕНИЕ -  страница 72 | PDF онлайн | PubHTML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3" t="83892" r="5833" b="9444"/>
          <a:stretch/>
        </p:blipFill>
        <p:spPr bwMode="auto">
          <a:xfrm>
            <a:off x="1637731" y="2784144"/>
            <a:ext cx="9112815" cy="167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12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накина. 4 класс. Учебник №2, упр. 142, с. 69 | Развивай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170" y="131952"/>
            <a:ext cx="9261380" cy="630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8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76</TotalTime>
  <Words>113</Words>
  <Application>Microsoft Office PowerPoint</Application>
  <PresentationFormat>Широкоэкранный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Times New Roman</vt:lpstr>
      <vt:lpstr>Wingdings 3</vt:lpstr>
      <vt:lpstr>Легкий дым</vt:lpstr>
      <vt:lpstr>Словарные слова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Marianna</dc:creator>
  <cp:lastModifiedBy>Marianna</cp:lastModifiedBy>
  <cp:revision>5</cp:revision>
  <dcterms:created xsi:type="dcterms:W3CDTF">2023-02-20T16:04:27Z</dcterms:created>
  <dcterms:modified xsi:type="dcterms:W3CDTF">2023-02-21T01:10:22Z</dcterms:modified>
</cp:coreProperties>
</file>