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F5D2AF-DF0D-4442-86B5-0953A54745F2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B13D48-1F67-4D0D-B020-25F4E56FD0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412776"/>
            <a:ext cx="6336704" cy="22322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 для развития связной речи дошкольников.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0232" y="6165304"/>
            <a:ext cx="2734072" cy="7920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Трифонова М.Ю.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60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064896" cy="56886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происходит от французского слова — «пять». Это творческая работа, которая имеет короткую форму стихотворения, состоящего из пяти нерифмованных строк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Дидактический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основывается на содержательной стороне и синтаксической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заданности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каждой строки: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Первая строка — тема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заключает в себе одно слово (обычно существительное или местоимение), которое обозначает явление или предмет, о котором пойдет речь.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Вторая строка — два слова (чаще всего прилагательные или причастия), которые описывают свойства и признаки этого явления или предмета.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Третья строка — образована тремя глаголами или деепричастиями, описывающими характерные действия явления или предмета.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Четвертая строка — фраза из четырёх слов, выражающая личное отношение, мнение, чувство автора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 описываемому предмету или явлению.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Пятая строка — одно слово-резюме, характеризующее суть предмета или явления о котором говориться в дидактическом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4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9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064896" cy="28803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Технология проектной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Сущность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этого метода определяется как способ достижения дидактической цели через детальную разработку проблемы, лично значимой для ребенка, которая должна завершиться практическим результатом, оформленным в виде конечного продукта: альбома рисунков, рассказов, выставки поделок, коллажа «Наш детский сад», праздника и т. 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длительности реализации проекты могут быть краткосрочные, средней продолжительности и долгосрочные.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852936"/>
            <a:ext cx="4320000" cy="386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8064896" cy="50405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В.В. Коноваленко, С.В. Коноваленко Формирование связной речи и развитие логического мышления у детей старшего дошкольного возраста с ОНР. Некоторые методы и приемы. Методическое пособие. – М.: Издательство ГНОМ и Д, 2001.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Болотова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И. О. Современные педагогические методы и технологии по развитию связной речи у детей старшего дошкольного возраста // Молодой ученый. — 2016. — №7.6. — С. 35-38.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3. Пастухова Елена Владимировна – ПЕДПОРТАЛ. Библиотека материалов для работников школы. Дошкольное образование.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Беляковская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Н.Н.,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Засорина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Л.Н., Макарова Н.Ш. Учим ребенка говорить: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здоровьесозидающие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технологии. Методическое пособие для педагогов ДОУ и родителей / Под ред. Л.Н.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Засориной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. – М.: ТЦ Сфера, 2009. – 128 с.</a:t>
            </a:r>
          </a:p>
        </p:txBody>
      </p:sp>
    </p:spTree>
    <p:extLst>
      <p:ext uri="{BB962C8B-B14F-4D97-AF65-F5344CB8AC3E}">
        <p14:creationId xmlns:p14="http://schemas.microsoft.com/office/powerpoint/2010/main" val="3833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8064896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6120000" cy="246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5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136904" cy="151216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речи становится все более актуальной проблемой в нашем обществе. Отсюда огромная ответственность и не меньшая важность работы педагогов, занимающихся обучением русскому языку, формированием речи подрастающего поколения.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840000" cy="486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40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5040560" cy="42484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тому, как дети строят свои высказывания, можно судить об уровне их речевого развития. 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аждое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самостоятельное отдельное предложение можно рассматривать как одну из разновидностей связной речи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Связная речь представляет собой наиболее сложную форму речевой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 Основная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функция связной речи – коммуникативная. Развитие обеих форм речи – монолога и диалога – играет ведущую роль в процессе развития речи ребенка и занимает центральное место в общей системе работы по развитию речи в детском саду.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221088"/>
            <a:ext cx="452132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692696"/>
            <a:ext cx="2520000" cy="220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637659"/>
            <a:ext cx="2160000" cy="168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78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424936" cy="136815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Технологии – это система методов, способов, приемов обучения, последовательность определенных действий, направленных на достижение поставленных целей. Среди современных технологий речевого развития можно выделить следующие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5040000" cy="4513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64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4536504" cy="6480720"/>
          </a:xfrm>
        </p:spPr>
        <p:txBody>
          <a:bodyPr>
            <a:normAutofit/>
          </a:bodyPr>
          <a:lstStyle/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технологии: дыхательная гимнастика, пальчиковая гимнастика,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технологии играют немаловажную роль в развитии связной речи детей старшего дошкольного возраста.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формирования правильного речевого дыхания детей существует большое количество дыхательных упражнений.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речевое дыхание обеспечивает нормальное звукообразование, создает условия для поддержания громкости речи, четкого соблюдения пауз, сохранения плавности речи и интонационной выразительности.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168" y="3284984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620688"/>
            <a:ext cx="2520000" cy="190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7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3789040"/>
            <a:ext cx="8352928" cy="300154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Пальчиковая гимнастика также является помощницей в достижении поставленной цели.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сочетает в себе музыку, слово и движение и является целостным актом, который положительно влияет на все моторные системы организма, на эмоционально-волевую сферу ребенка, а также на развитие его творческих способностей.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Сказка помогает ребенку самосовершенствоваться, активизировать различные стороны мыслительных и речевых процессов, поэтому использование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работе с детьми необходимо.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50728"/>
            <a:ext cx="2520000" cy="189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8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88640"/>
            <a:ext cx="8640960" cy="36004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Мнемотехника — система методов и приемов, обеспечивающих эффективное сохранение и воспроизведение информации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Дидактическим материалом служат: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Мнемоквадраты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изображения, которые обозначают одно слово, словосочетание, его характеристики или простое предложение.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Мнемодорожки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состоят из 3–4 символов, по которым можно составить небольшой рассказ в 2–3 предложения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 Важно передать условно-наглядную схему, изобразив таким образом, чтобы нарисованное было понятно детям.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717031"/>
            <a:ext cx="3240000" cy="283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4198208"/>
            <a:ext cx="3240000" cy="219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1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404664"/>
            <a:ext cx="6092144" cy="567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71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2"/>
            <a:ext cx="7467600" cy="58018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496944" cy="64807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развития связной речи детей дошкольного возраста используют игры творческие, настольные дидактические и словесные.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240000" cy="224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525294"/>
            <a:ext cx="4320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962690"/>
            <a:ext cx="3240000" cy="2562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6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765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Современные образовательные технологии для развития связной речи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для развития связной речи дошкольников.</dc:title>
  <dc:creator>acer</dc:creator>
  <cp:lastModifiedBy>User</cp:lastModifiedBy>
  <cp:revision>12</cp:revision>
  <dcterms:created xsi:type="dcterms:W3CDTF">2023-02-18T12:51:19Z</dcterms:created>
  <dcterms:modified xsi:type="dcterms:W3CDTF">2023-05-21T16:05:50Z</dcterms:modified>
</cp:coreProperties>
</file>