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7"/>
  </p:handoutMasterIdLst>
  <p:sldIdLst>
    <p:sldId id="257" r:id="rId5"/>
    <p:sldId id="258" r:id="rId6"/>
    <p:sldId id="259" r:id="rId7"/>
    <p:sldId id="260" r:id="rId8"/>
    <p:sldId id="261" r:id="rId9"/>
    <p:sldId id="264" r:id="rId10"/>
    <p:sldId id="266" r:id="rId11"/>
    <p:sldId id="265" r:id="rId12"/>
    <p:sldId id="263" r:id="rId13"/>
    <p:sldId id="262" r:id="rId14"/>
    <p:sldId id="268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981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14" y="-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5.png"/><Relationship Id="rId5" Type="http://schemas.openxmlformats.org/officeDocument/2006/relationships/image" Target="../media/image29.png"/><Relationship Id="rId4" Type="http://schemas.openxmlformats.org/officeDocument/2006/relationships/image" Target="../media/image34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2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05126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2544145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224982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033335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4385598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92287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542906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5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660" y="4140883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053683" y="1561615"/>
            <a:ext cx="792877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Проект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«Удивительный мир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моей черепахи»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 useBgFill="1">
        <p:nvSpPr>
          <p:cNvPr id="13" name="Заголовок 1"/>
          <p:cNvSpPr txBox="1">
            <a:spLocks/>
          </p:cNvSpPr>
          <p:nvPr/>
        </p:nvSpPr>
        <p:spPr>
          <a:xfrm>
            <a:off x="6282224" y="4284760"/>
            <a:ext cx="5334938" cy="1829374"/>
          </a:xfrm>
          <a:prstGeom prst="rect">
            <a:avLst/>
          </a:prstGeom>
        </p:spPr>
        <p:txBody>
          <a:bodyPr anchor="b">
            <a:normAutofit fontScale="97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Автор: Тарасова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 Софья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, 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ученица 2 «В» класса, 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МБОУ «СОШ №1 им. Н.Н. Яковлева»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Научный руководитель: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Габышева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Туяра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 Викторовна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Учитель начальных классов, МБОУ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Times New Roman" pitchFamily="18" charset="0"/>
              </a:rPr>
              <a:t>«СОШ №1 им. Н.Н. Яковлева»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133" y="3437323"/>
            <a:ext cx="827313" cy="85564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40760" y="6249627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2023 г.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p14:dur="100">
        <p15:prstTrans prst="drape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671545" y="265078"/>
            <a:ext cx="87826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Какие повадки у черепах?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873453" y="1122707"/>
            <a:ext cx="10508777" cy="228923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kumimoji="0" lang="ru-RU" sz="2400" b="1" i="0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Моя</a:t>
            </a:r>
            <a:r>
              <a:rPr kumimoji="0" lang="ru-RU" sz="2400" b="1" i="0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черепаха имеет свои повадки. Она очень любит когда ей гладят шею и подбородок. Еще она очень любит кусаться. Когда </a:t>
            </a:r>
            <a:r>
              <a:rPr kumimoji="0" lang="ru-RU" sz="2400" b="1" i="0" strike="noStrike" kern="1200" cap="none" spc="0" normalizeH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Костян</a:t>
            </a:r>
            <a:r>
              <a:rPr kumimoji="0" lang="ru-RU" sz="2400" b="1" i="0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хочет, чтобы ее выпустили из террариума, она подползает к стенке и начинает ее царапать. </a:t>
            </a:r>
            <a:r>
              <a:rPr kumimoji="0" lang="ru-RU" sz="2400" b="1" i="0" strike="noStrike" kern="1200" cap="none" spc="0" normalizeH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Костян</a:t>
            </a:r>
            <a:r>
              <a:rPr kumimoji="0" lang="ru-RU" sz="2400" b="1" i="0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любит играть с моим котом, им очень интересно проводить вместе время. А я с ним играю иногда в прятки.</a:t>
            </a:r>
            <a:endParaRPr kumimoji="0" lang="ru-RU" sz="2400" b="1" i="0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</a:endParaRPr>
          </a:p>
        </p:txBody>
      </p:sp>
      <p:pic>
        <p:nvPicPr>
          <p:cNvPr id="3073" name="Picture 1" descr="C:\Users\tuyar\Downloads\PHOTO-2023-03-30-22-27-02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5845" y="3482998"/>
            <a:ext cx="4161904" cy="3123380"/>
          </a:xfrm>
          <a:prstGeom prst="rect">
            <a:avLst/>
          </a:prstGeom>
          <a:noFill/>
        </p:spPr>
      </p:pic>
      <p:pic>
        <p:nvPicPr>
          <p:cNvPr id="3074" name="Picture 2" descr="C:\Users\tuyar\Downloads\PHOTO-2023-03-30-22-26-55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11177" y="3496955"/>
            <a:ext cx="4160344" cy="31222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661542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671545" y="265078"/>
            <a:ext cx="87826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Заключение: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873453" y="1259185"/>
            <a:ext cx="10508777" cy="419991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kumimoji="0" lang="ru-RU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Наблюдать</a:t>
            </a:r>
            <a:r>
              <a:rPr kumimoji="0" lang="ru-RU" sz="3200" b="1" i="0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за моим питомцем очень познавательное и интересное занятие. Я изучила литературу про рептилий. Научилась определять пол черепах. В домашних условиях моя черепаха вовсе не страдает от одиночества. Черепахам нужны определенные условия для комфортной жизни.</a:t>
            </a:r>
            <a:endParaRPr kumimoji="0" lang="ru-RU" sz="3200" b="1" i="0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392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85192" y="2476016"/>
            <a:ext cx="87826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946174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23" y="4997226"/>
            <a:ext cx="1107942" cy="338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995379" y="469794"/>
            <a:ext cx="5894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Актуальность: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2220566" y="1524299"/>
            <a:ext cx="7344816" cy="37444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Любой питомец учит нас быть чуткими, добрыми и заботливыми.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Общение с нашей черепахой дает нам радость</a:t>
            </a:r>
          </a:p>
        </p:txBody>
      </p:sp>
    </p:spTree>
    <p:extLst>
      <p:ext uri="{BB962C8B-B14F-4D97-AF65-F5344CB8AC3E}">
        <p14:creationId xmlns="" xmlns:p14="http://schemas.microsoft.com/office/powerpoint/2010/main" val="277589327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167" y="2991131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571931" y="175505"/>
            <a:ext cx="2191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Цели: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2231076" y="1040823"/>
            <a:ext cx="7344816" cy="174441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узнать кто такие сухопутные черепахи;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ru-RU" sz="2800" b="1" baseline="0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и</a:t>
            </a:r>
            <a:r>
              <a:rPr lang="ru-RU" sz="2800" b="1" baseline="0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зучить условия их жизни;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 исследовать поведение черепах в домашних условиях.</a:t>
            </a:r>
            <a:endParaRPr lang="ru-RU" sz="2800" b="1" baseline="0" dirty="0" smtClean="0">
              <a:solidFill>
                <a:schemeClr val="accent5">
                  <a:lumMod val="50000"/>
                </a:schemeClr>
              </a:solidFill>
              <a:latin typeface="Segoe Print" pitchFamily="2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5374" y="3341550"/>
            <a:ext cx="2805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Задачи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2256255" y="4263500"/>
            <a:ext cx="7344816" cy="174441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изучить литературу о черепахах;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 провести наблюдение за моим питомцем;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определить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пол питомца.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330483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412238" y="169544"/>
            <a:ext cx="93891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История происхождения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черепахи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1337481" y="1996166"/>
            <a:ext cx="9689910" cy="4199917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marR="0" lvl="0" indent="-228600" algn="l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baseline="0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Современные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 черепахи – потомки вымерших котилозавров, наиболее древних рептилий. По другим данным древняя черепаха, представляла собой небольшое хищное животное с зубами и брюшным панцирем. Черепаха пережила древних амфибий, пережила динозавров. Таким образом, в результате эволюции черепахи приобрели твердый защитный панцирь.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841208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221169" y="169544"/>
            <a:ext cx="102467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К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какому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 роду относится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моя черепаха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1160059" y="2023461"/>
            <a:ext cx="10058400" cy="419991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У моей черепахи высокий, реже приплюснутый панцирь и толстые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столбовидные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 ноги. Пальцы ног сращены вместе, и только короткие когти остаются свободными. Голова и ноги покрыты щитками и чешуями.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Среди сухопутных черепах встречаются как мелкие виды, длиной около 12 см, так и гигантские, длиной до метра и более. Обитают в Африке, Азии, Южной Европе и Новом Свете. Предпочитают в основном открытые пространства (степи, саванны, пустыни)</a:t>
            </a:r>
            <a:endParaRPr kumimoji="0" lang="ru-RU" sz="2400" b="1" i="0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222483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412238" y="169544"/>
            <a:ext cx="87826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Как определить пол 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черепахи?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1160059" y="1777801"/>
            <a:ext cx="10058400" cy="419991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kumimoji="0" lang="ru-RU" sz="2400" b="1" i="0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Определение</a:t>
            </a:r>
            <a:r>
              <a:rPr kumimoji="0" lang="ru-RU" sz="2400" b="1" i="0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пола черепах по хвосту: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Я определяла пол у своей черепашки по длине и размеру хвостика. У моей черепахи хвост крупный, значит это самец. Для примера я привела сравнительную картину.</a:t>
            </a:r>
            <a:endParaRPr kumimoji="0" lang="ru-RU" sz="2400" b="1" i="0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</a:endParaRPr>
          </a:p>
          <a:p>
            <a:endParaRPr kumimoji="0" lang="ru-RU" sz="2400" b="1" i="0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</a:endParaRPr>
          </a:p>
        </p:txBody>
      </p:sp>
      <p:pic>
        <p:nvPicPr>
          <p:cNvPr id="7170" name="Picture 2" descr="Как отличить самку от самца красноухой черепахи ..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3827" y="3345668"/>
            <a:ext cx="4858604" cy="3293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93853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548716" y="272955"/>
            <a:ext cx="87826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Мое первое знакомство с моей черепахой. 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6147" name="AutoShape 3" descr="PHOTO-2023-03-30-22-26-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tuyar\Downloads\PHOTO-2023-03-30-22-26-55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30542" y="1981958"/>
            <a:ext cx="4760598" cy="35726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74808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780728" y="169544"/>
            <a:ext cx="87826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Чем питаются черепахи?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914398" y="931639"/>
            <a:ext cx="10508777" cy="419991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kumimoji="0" lang="ru-RU" sz="2400" b="1" i="0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Основной</a:t>
            </a:r>
            <a:r>
              <a:rPr kumimoji="0" lang="ru-RU" sz="2400" b="1" i="0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корм для черепах – растительная пища. Многие черепахи очень любят листья одуванчика, свежую траву, листья капусты, морковь, кусочки яблок, листья салата. В зоомагазинах можно приобрести корм в гранулах, для прикорма зимой. Моя черепаха очень любит капусту и яблоко. Размер порции должен быть примерно размером с панцирь черепахи.</a:t>
            </a:r>
            <a:endParaRPr kumimoji="0" lang="ru-RU" sz="2400" b="1" i="0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</a:endParaRPr>
          </a:p>
        </p:txBody>
      </p:sp>
      <p:pic>
        <p:nvPicPr>
          <p:cNvPr id="5121" name="Picture 1" descr="C:\Users\tuyar\Downloads\PHOTO-2023-03-30-22-27-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36692" y="3616657"/>
            <a:ext cx="3891726" cy="2920620"/>
          </a:xfrm>
          <a:prstGeom prst="rect">
            <a:avLst/>
          </a:prstGeom>
          <a:noFill/>
        </p:spPr>
      </p:pic>
      <p:pic>
        <p:nvPicPr>
          <p:cNvPr id="5122" name="Picture 2" descr="C:\Users\tuyar\Downloads\PHOTO-2023-03-30-22-27-0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1179" y="3634309"/>
            <a:ext cx="3886390" cy="2916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5839040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941" y="235645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726136" y="210487"/>
            <a:ext cx="87826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</a:rPr>
              <a:t>Нужна ли сухопутной черепахе вода?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900749" y="1955221"/>
            <a:ext cx="10508777" cy="419991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kumimoji="0" lang="ru-RU" sz="2400" b="1" i="0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Купание</a:t>
            </a:r>
            <a:r>
              <a:rPr kumimoji="0" lang="ru-RU" sz="2400" b="1" i="0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считается необходимым всем черепахам для стимуляции работы кишечника и очистки черепахи от грязи и налипшей еды.</a:t>
            </a:r>
          </a:p>
          <a:p>
            <a:r>
              <a:rPr lang="ru-RU" sz="2400" b="1" baseline="0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Купают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 черепах в теплой воде, на такой глубине, чтобы черепаха не утонула. Сухопутная черепаха не умеет плавать. Во время водных процедур животное через кожу употребляет воду. Проводить процедуру нужно 2 раза в неделю.</a:t>
            </a:r>
          </a:p>
          <a:p>
            <a:r>
              <a:rPr kumimoji="0" lang="ru-RU" sz="2400" b="1" i="0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После</a:t>
            </a:r>
            <a:r>
              <a:rPr kumimoji="0" lang="ru-RU" sz="2400" b="1" i="0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</a:rPr>
              <a:t> купания черепаху надо насухо вытереть т поместить обратно в террариум.</a:t>
            </a:r>
            <a:endParaRPr kumimoji="0" lang="ru-RU" sz="2400" b="1" i="0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820542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96391488_win32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6E651B-F8A4-462D-AD53-A4144932669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tf96391488_win32</Template>
  <TotalTime>0</TotalTime>
  <Words>481</Words>
  <Application>Microsoft Office PowerPoint</Application>
  <PresentationFormat>Произвольный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tf96391488_win32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2023-04-02T19:19:43Z</dcterms:created>
  <dcterms:modified xsi:type="dcterms:W3CDTF">2023-05-21T09:01:40Z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