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59" r:id="rId12"/>
    <p:sldId id="263" r:id="rId13"/>
    <p:sldId id="260" r:id="rId14"/>
    <p:sldId id="262" r:id="rId15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33FF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229" y="-77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0" y="0"/>
            <a:ext cx="9906000" cy="928694"/>
          </a:xfrm>
          <a:prstGeom prst="rect">
            <a:avLst/>
          </a:prstGeo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http://luchik.club/wp-content/themes/luchik/img/kids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57969" y="0"/>
            <a:ext cx="9648031" cy="11429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368378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1703" y="2500307"/>
            <a:ext cx="6423467" cy="36687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128\Desktop\Рисунок1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798218" y="285729"/>
            <a:ext cx="4581525" cy="3152775"/>
          </a:xfrm>
          <a:prstGeom prst="rect">
            <a:avLst/>
          </a:prstGeom>
          <a:noFill/>
        </p:spPr>
      </p:pic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971255" y="5572116"/>
            <a:ext cx="2089562" cy="1285884"/>
          </a:xfrm>
          <a:prstGeom prst="rect">
            <a:avLst/>
          </a:prstGeom>
          <a:noFill/>
        </p:spPr>
      </p:pic>
      <p:pic>
        <p:nvPicPr>
          <p:cNvPr id="10" name="Picture 2" descr="http://2kinder.ru/image/data/kids_2-1979px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3447"/>
            <a:ext cx="1547823" cy="21120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8" descr="http://img-fotki.yandex.ru/get/6508/20573769.f/0_82ae5_a174c715_L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739082" y="0"/>
            <a:ext cx="2522741" cy="454821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1"/>
            <a:ext cx="2399126" cy="207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128\Desktop\Рисунок3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619095" y="142853"/>
            <a:ext cx="8927439" cy="1268413"/>
          </a:xfrm>
          <a:prstGeom prst="rect">
            <a:avLst/>
          </a:prstGeom>
          <a:noFill/>
        </p:spPr>
      </p:pic>
      <p:pic>
        <p:nvPicPr>
          <p:cNvPr id="10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816438" y="5429264"/>
            <a:ext cx="2089562" cy="12858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98219" y="2143116"/>
            <a:ext cx="394695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6089" y="4357694"/>
            <a:ext cx="1719911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971255" y="5429264"/>
            <a:ext cx="2089562" cy="1285884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68702" y="3214687"/>
            <a:ext cx="1537298" cy="258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5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705" b="78"/>
          <a:stretch>
            <a:fillRect/>
          </a:stretch>
        </p:blipFill>
        <p:spPr bwMode="auto">
          <a:xfrm>
            <a:off x="7893864" y="1071546"/>
            <a:ext cx="2012136" cy="1285884"/>
          </a:xfrm>
          <a:prstGeom prst="rect">
            <a:avLst/>
          </a:prstGeom>
          <a:noFill/>
        </p:spPr>
      </p:pic>
      <p:pic>
        <p:nvPicPr>
          <p:cNvPr id="6" name="Picture 14" descr="Cartoon Books &amp;Tcy;&amp;ycy; &amp;bcy;&amp;iecy;&amp;scy;&amp;iecy;&amp;dcy;&amp;ucy;&amp;jcy; &amp;chcy;&amp;acy;&amp;shchcy;&amp;iecy; &amp;scy; &amp;ncy;&amp;iecy;&amp;jcy;, &amp;Scy;&amp;tcy;&amp;acy;&amp;ncy;&amp;iecy;&amp;shcy;&amp;softcy; &amp;vcy;&amp;chcy;&amp;iecy;&amp;tcy;&amp;vcy;&amp;iecy;&amp;rcy;&amp;ocy; &amp;ucy;&amp;mcy;&amp;ncy;&amp;iecy;&amp;jcy;... &quot; PixelBrush - &amp;Pcy;&amp;ocy;&amp;rcy;&amp;tcy;&amp;acy;&amp;lcy; &amp;ocy; &amp;dcy;&amp;icy;&amp;zcy;&amp;acy;&amp;jcy;&amp;ncy;&amp;iecy;. &amp;Scy;&amp;kcy;&amp;acy;&amp;chcy;&amp;acy;&amp;tcy;&amp;softcy; &amp;fcy;&amp;ocy;&amp;tcy;&amp;ocy;, &amp;kcy;&amp;acy;&amp;rcy;&amp;tcy;&amp;icy;&amp;ncy;&amp;kcy;&amp;icy;, &amp;ocy;&amp;bcy;&amp;ocy;&amp;icy;, &amp;rcy;&amp;icy;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35602" y="142852"/>
            <a:ext cx="1315650" cy="1314438"/>
          </a:xfrm>
          <a:prstGeom prst="rect">
            <a:avLst/>
          </a:prstGeom>
          <a:noFill/>
        </p:spPr>
      </p:pic>
      <p:sp>
        <p:nvSpPr>
          <p:cNvPr id="9" name="Горизонтальный свиток 8"/>
          <p:cNvSpPr/>
          <p:nvPr userDrawn="1"/>
        </p:nvSpPr>
        <p:spPr>
          <a:xfrm>
            <a:off x="696486" y="714356"/>
            <a:ext cx="7197379" cy="1214446"/>
          </a:xfrm>
          <a:prstGeom prst="horizontalScroll">
            <a:avLst/>
          </a:prstGeom>
          <a:solidFill>
            <a:srgbClr val="00B0F0"/>
          </a:solidFill>
          <a:ln>
            <a:solidFill>
              <a:srgbClr val="3333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22" name="Picture 2" descr="C:\Users\128\Desktop\Рисунок4.png"/>
          <p:cNvPicPr>
            <a:picLocks noChangeAspect="1" noChangeArrowheads="1"/>
          </p:cNvPicPr>
          <p:nvPr userDrawn="1"/>
        </p:nvPicPr>
        <p:blipFill>
          <a:blip r:embed="rId4"/>
          <a:srcRect l="3030" t="31670" r="26263"/>
          <a:stretch>
            <a:fillRect/>
          </a:stretch>
        </p:blipFill>
        <p:spPr bwMode="auto">
          <a:xfrm>
            <a:off x="1702571" y="785795"/>
            <a:ext cx="5417382" cy="107890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2139" y="2357430"/>
            <a:ext cx="9023779" cy="1162050"/>
          </a:xfrm>
        </p:spPr>
        <p:txBody>
          <a:bodyPr anchor="b">
            <a:noAutofit/>
          </a:bodyPr>
          <a:lstStyle>
            <a:lvl1pPr algn="l">
              <a:defRPr sz="6000" b="1">
                <a:solidFill>
                  <a:srgbClr val="3333FF"/>
                </a:solidFill>
                <a:latin typeface="Propisi" pitchFamily="2" charset="0"/>
              </a:defRPr>
            </a:lvl1pPr>
          </a:lstStyle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21700" y="428605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816438" y="5429264"/>
            <a:ext cx="2089562" cy="1285884"/>
          </a:xfrm>
          <a:prstGeom prst="rect">
            <a:avLst/>
          </a:prstGeom>
          <a:noFill/>
        </p:spPr>
      </p:pic>
      <p:pic>
        <p:nvPicPr>
          <p:cNvPr id="8" name="Picture 4" descr="http://0.static.wix.com/media/70804c_0c9a9218f8e4e9377a6b7153961a2bf6.png_51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67802" y="3714753"/>
            <a:ext cx="1838199" cy="2018263"/>
          </a:xfrm>
          <a:prstGeom prst="rect">
            <a:avLst/>
          </a:prstGeom>
          <a:noFill/>
        </p:spPr>
      </p:pic>
      <p:pic>
        <p:nvPicPr>
          <p:cNvPr id="6147" name="Picture 3" descr="C:\Users\128\Desktop\Рисунок5.pn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315616" y="142853"/>
            <a:ext cx="9436497" cy="11953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39000" r="-5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71000">
                <a:srgbClr val="00B0F0">
                  <a:alpha val="72000"/>
                </a:srgb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232139" y="214290"/>
            <a:ext cx="9519114" cy="6500858"/>
          </a:xfrm>
          <a:prstGeom prst="roundRect">
            <a:avLst/>
          </a:prstGeom>
          <a:blipFill dpi="0" rotWithShape="1">
            <a:blip r:embed="rId13"/>
            <a:srcRect/>
            <a:stretch>
              <a:fillRect r="-5000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Нижний колонтитул 4"/>
          <p:cNvSpPr txBox="1">
            <a:spLocks/>
          </p:cNvSpPr>
          <p:nvPr userDrawn="1"/>
        </p:nvSpPr>
        <p:spPr>
          <a:xfrm>
            <a:off x="5881694" y="6492876"/>
            <a:ext cx="3095647" cy="36512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Шаблон презентации: </a:t>
            </a:r>
            <a:r>
              <a:rPr kumimoji="0" lang="ru-RU" sz="1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Лазовская</a:t>
            </a:r>
            <a:r>
              <a:rPr kumimoji="0" lang="ru-RU" sz="1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С.В.</a:t>
            </a:r>
            <a:endParaRPr kumimoji="0" lang="ru-RU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0.static.wix.com/media/70804c_0c9a9218f8e4e9377a6b7153961a2bf6.png_512" TargetMode="External"/><Relationship Id="rId3" Type="http://schemas.openxmlformats.org/officeDocument/2006/relationships/hyperlink" Target="http://www.liveinternet.ru/community/4091266/post278276657/" TargetMode="External"/><Relationship Id="rId7" Type="http://schemas.openxmlformats.org/officeDocument/2006/relationships/hyperlink" Target="http://s3.timetoast.com/public/uploads/photos/3532631/books-clipart.jpg?1361255189" TargetMode="External"/><Relationship Id="rId2" Type="http://schemas.openxmlformats.org/officeDocument/2006/relationships/hyperlink" Target="http://nachalo4ka.ru/vesyolyie-rebyata-deti-shablonyi-dlya-prezentatsiy/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img-fotki.yandex.ru/get/4518/119528728.9b2/0_94215_7941362c_XL" TargetMode="External"/><Relationship Id="rId5" Type="http://schemas.openxmlformats.org/officeDocument/2006/relationships/hyperlink" Target="http://luchik.club/wp-content/themes/luchik/img/kids.png" TargetMode="External"/><Relationship Id="rId4" Type="http://schemas.openxmlformats.org/officeDocument/2006/relationships/hyperlink" Target="http://kid-paint.ru/images/kids.png" TargetMode="External"/><Relationship Id="rId9" Type="http://schemas.openxmlformats.org/officeDocument/2006/relationships/hyperlink" Target="http://2kinder.ru/image/data/kids_2-1979px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0532" y="2852937"/>
            <a:ext cx="8420100" cy="1470025"/>
          </a:xfrm>
        </p:spPr>
        <p:txBody>
          <a:bodyPr>
            <a:normAutofit/>
          </a:bodyPr>
          <a:lstStyle/>
          <a:p>
            <a:r>
              <a:rPr lang="ru-RU" sz="8000" b="1" i="1" dirty="0" smtClean="0"/>
              <a:t>Русский язык</a:t>
            </a:r>
            <a:endParaRPr lang="ru-RU" sz="8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60512" y="2780928"/>
            <a:ext cx="8420100" cy="1470025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Двадцать третье мая</a:t>
            </a:r>
            <a:b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Классная работа</a:t>
            </a:r>
            <a:endParaRPr lang="ru-RU" sz="6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65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4312" y="571480"/>
            <a:ext cx="8915400" cy="1143000"/>
          </a:xfrm>
        </p:spPr>
        <p:txBody>
          <a:bodyPr/>
          <a:lstStyle/>
          <a:p>
            <a:r>
              <a:rPr lang="ru-RU" dirty="0" smtClean="0">
                <a:solidFill>
                  <a:srgbClr val="3333FF"/>
                </a:solidFill>
              </a:rPr>
              <a:t>Домашнее  задание</a:t>
            </a:r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625180" y="285728"/>
            <a:ext cx="5943600" cy="56673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Ссылки на используемые картинки</a:t>
            </a:r>
            <a:endParaRPr lang="ru-RU" sz="28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09530" y="1000108"/>
            <a:ext cx="86677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http://nachalo4ka.ru/vesyolyie-rebyata-deti-shablonyi-dlya-prezentatsiy/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32139" y="1428736"/>
            <a:ext cx="98286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http://www.liveinternet.ru/community/4091266/post278276657/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32139" y="1928802"/>
            <a:ext cx="35816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http://kid-paint.ru/images/kids.png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32139" y="2428868"/>
            <a:ext cx="85130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5"/>
              </a:rPr>
              <a:t>http://luchik.club/wp-content/themes/luchik/img/kids.png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9530" y="2928934"/>
            <a:ext cx="85904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6"/>
              </a:rPr>
              <a:t>http://img-fotki.yandex.ru/get/4518/119528728.9b2/0_94215_7941362c_XL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32139" y="3429000"/>
            <a:ext cx="1199563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7"/>
              </a:rPr>
              <a:t>http://s3.timetoast.com/public/uploads/photos/3532631/books-clipart.jpg?1361255189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09530" y="3857628"/>
            <a:ext cx="91321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8"/>
              </a:rPr>
              <a:t>http://0.static.wix.com/media/70804c_0c9a9218f8e4e9377a6b7153961a2bf6.png_512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86921" y="4286256"/>
            <a:ext cx="1145389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9"/>
              </a:rPr>
              <a:t>http://2kinder.ru/image/data/kids_2-1979px.png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58" y="1484785"/>
            <a:ext cx="7800000" cy="349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4"/>
          <p:cNvSpPr txBox="1">
            <a:spLocks/>
          </p:cNvSpPr>
          <p:nvPr/>
        </p:nvSpPr>
        <p:spPr>
          <a:xfrm>
            <a:off x="848544" y="2420888"/>
            <a:ext cx="7416824" cy="1852585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4800" i="1" dirty="0" smtClean="0">
                <a:latin typeface="Times New Roman"/>
                <a:ea typeface="Calibri"/>
              </a:rPr>
              <a:t>Луна, ночь, город, девочка, мальчик, кот.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4"/>
          <p:cNvSpPr txBox="1">
            <a:spLocks/>
          </p:cNvSpPr>
          <p:nvPr/>
        </p:nvSpPr>
        <p:spPr>
          <a:xfrm>
            <a:off x="829528" y="2204864"/>
            <a:ext cx="2808312" cy="266429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prstClr val="black"/>
                </a:solidFill>
              </a:rPr>
              <a:t>Девочка</a:t>
            </a: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prstClr val="black"/>
                </a:solidFill>
              </a:rPr>
              <a:t>Мальчик</a:t>
            </a: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prstClr val="black"/>
                </a:solidFill>
              </a:rPr>
              <a:t>Кот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51848" y="1052735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1 группа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385048" y="105273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2 </a:t>
            </a:r>
            <a:r>
              <a:rPr lang="ru-RU" sz="3200" b="1" dirty="0" smtClean="0"/>
              <a:t>группа</a:t>
            </a:r>
            <a:endParaRPr lang="ru-RU" sz="2400" b="1" dirty="0"/>
          </a:p>
        </p:txBody>
      </p:sp>
      <p:sp>
        <p:nvSpPr>
          <p:cNvPr id="5" name="Содержимое 4"/>
          <p:cNvSpPr txBox="1">
            <a:spLocks/>
          </p:cNvSpPr>
          <p:nvPr/>
        </p:nvSpPr>
        <p:spPr>
          <a:xfrm>
            <a:off x="5241032" y="2096852"/>
            <a:ext cx="2808312" cy="288032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prstClr val="black"/>
                </a:solidFill>
              </a:rPr>
              <a:t>Луна</a:t>
            </a: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prstClr val="black"/>
                </a:solidFill>
              </a:rPr>
              <a:t>Ночь</a:t>
            </a:r>
          </a:p>
          <a:p>
            <a:pPr marL="0" indent="0">
              <a:buFont typeface="Arial" pitchFamily="34" charset="0"/>
              <a:buNone/>
            </a:pPr>
            <a:r>
              <a:rPr lang="ru-RU" sz="4800" dirty="0" smtClean="0">
                <a:solidFill>
                  <a:prstClr val="black"/>
                </a:solidFill>
              </a:rPr>
              <a:t>Город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4568" y="5373216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Кто?</a:t>
            </a:r>
            <a:endParaRPr lang="ru-RU" sz="32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01072" y="5394144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Что?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193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4"/>
          <p:cNvSpPr txBox="1">
            <a:spLocks/>
          </p:cNvSpPr>
          <p:nvPr/>
        </p:nvSpPr>
        <p:spPr>
          <a:xfrm>
            <a:off x="395176" y="1988840"/>
            <a:ext cx="8136904" cy="244827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4400" i="1" dirty="0" smtClean="0">
                <a:latin typeface="Times New Roman"/>
                <a:ea typeface="Calibri"/>
              </a:rPr>
              <a:t>Вика </a:t>
            </a:r>
            <a:r>
              <a:rPr lang="ru-RU" sz="4400" i="1" dirty="0">
                <a:latin typeface="Times New Roman"/>
                <a:ea typeface="Calibri"/>
              </a:rPr>
              <a:t>Иванова, </a:t>
            </a:r>
            <a:r>
              <a:rPr lang="ru-RU" sz="4400" i="1" dirty="0" smtClean="0">
                <a:latin typeface="Times New Roman"/>
                <a:ea typeface="Calibri"/>
              </a:rPr>
              <a:t>Якутск, Рекс, </a:t>
            </a:r>
            <a:r>
              <a:rPr lang="ru-RU" sz="4400" i="1" dirty="0">
                <a:latin typeface="Times New Roman"/>
                <a:ea typeface="Calibri"/>
              </a:rPr>
              <a:t>Москва, </a:t>
            </a:r>
            <a:r>
              <a:rPr lang="ru-RU" sz="4400" i="1" dirty="0" smtClean="0">
                <a:latin typeface="Times New Roman"/>
                <a:ea typeface="Calibri"/>
              </a:rPr>
              <a:t>Снежок, дети</a:t>
            </a:r>
            <a:r>
              <a:rPr lang="ru-RU" sz="4400" i="1" dirty="0">
                <a:latin typeface="Times New Roman"/>
                <a:ea typeface="Calibri"/>
              </a:rPr>
              <a:t>, </a:t>
            </a:r>
            <a:r>
              <a:rPr lang="ru-RU" sz="4400" i="1" dirty="0" smtClean="0">
                <a:latin typeface="Times New Roman"/>
                <a:ea typeface="Calibri"/>
              </a:rPr>
              <a:t>книга, курица, собака, село, </a:t>
            </a:r>
            <a:r>
              <a:rPr lang="ru-RU" sz="4400" i="1" dirty="0">
                <a:latin typeface="Times New Roman"/>
                <a:ea typeface="Calibri"/>
              </a:rPr>
              <a:t>утро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131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4"/>
          <p:cNvSpPr txBox="1">
            <a:spLocks/>
          </p:cNvSpPr>
          <p:nvPr/>
        </p:nvSpPr>
        <p:spPr>
          <a:xfrm>
            <a:off x="608160" y="1808820"/>
            <a:ext cx="8136904" cy="136815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i="1" dirty="0" smtClean="0">
                <a:solidFill>
                  <a:prstClr val="black"/>
                </a:solidFill>
                <a:latin typeface="Times New Roman"/>
                <a:ea typeface="Calibri"/>
              </a:rPr>
              <a:t>Вика </a:t>
            </a:r>
            <a:r>
              <a:rPr lang="ru-RU" sz="4400" i="1" dirty="0">
                <a:solidFill>
                  <a:prstClr val="black"/>
                </a:solidFill>
                <a:latin typeface="Times New Roman"/>
                <a:ea typeface="Calibri"/>
              </a:rPr>
              <a:t>Иванова, </a:t>
            </a:r>
            <a:r>
              <a:rPr lang="ru-RU" sz="4400" i="1" dirty="0" smtClean="0">
                <a:solidFill>
                  <a:prstClr val="black"/>
                </a:solidFill>
                <a:latin typeface="Times New Roman"/>
                <a:ea typeface="Calibri"/>
              </a:rPr>
              <a:t>Якутск, Рекс, </a:t>
            </a:r>
            <a:r>
              <a:rPr lang="ru-RU" sz="4400" i="1" dirty="0">
                <a:solidFill>
                  <a:prstClr val="black"/>
                </a:solidFill>
                <a:latin typeface="Times New Roman"/>
                <a:ea typeface="Calibri"/>
              </a:rPr>
              <a:t>Москва, </a:t>
            </a:r>
            <a:r>
              <a:rPr lang="ru-RU" sz="4400" i="1" dirty="0" smtClean="0">
                <a:solidFill>
                  <a:prstClr val="black"/>
                </a:solidFill>
                <a:latin typeface="Times New Roman"/>
                <a:ea typeface="Calibri"/>
              </a:rPr>
              <a:t>Снежок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4" name="Содержимое 4"/>
          <p:cNvSpPr txBox="1">
            <a:spLocks/>
          </p:cNvSpPr>
          <p:nvPr/>
        </p:nvSpPr>
        <p:spPr>
          <a:xfrm>
            <a:off x="597480" y="3789040"/>
            <a:ext cx="8136904" cy="1512168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i="1" dirty="0" smtClean="0">
                <a:solidFill>
                  <a:prstClr val="black"/>
                </a:solidFill>
                <a:latin typeface="Times New Roman"/>
                <a:ea typeface="Calibri"/>
              </a:rPr>
              <a:t>дети</a:t>
            </a:r>
            <a:r>
              <a:rPr lang="ru-RU" sz="4400" i="1" dirty="0">
                <a:solidFill>
                  <a:prstClr val="black"/>
                </a:solidFill>
                <a:latin typeface="Times New Roman"/>
                <a:ea typeface="Calibri"/>
              </a:rPr>
              <a:t>, </a:t>
            </a:r>
            <a:r>
              <a:rPr lang="ru-RU" sz="4400" i="1" dirty="0" smtClean="0">
                <a:solidFill>
                  <a:prstClr val="black"/>
                </a:solidFill>
                <a:latin typeface="Times New Roman"/>
                <a:ea typeface="Calibri"/>
              </a:rPr>
              <a:t>книга, курица, собака, село, </a:t>
            </a:r>
            <a:r>
              <a:rPr lang="ru-RU" sz="4400" i="1" dirty="0">
                <a:solidFill>
                  <a:prstClr val="black"/>
                </a:solidFill>
                <a:latin typeface="Times New Roman"/>
                <a:ea typeface="Calibri"/>
              </a:rPr>
              <a:t>утро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872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1698556"/>
              </p:ext>
            </p:extLst>
          </p:nvPr>
        </p:nvGraphicFramePr>
        <p:xfrm>
          <a:off x="488504" y="2492896"/>
          <a:ext cx="8915400" cy="2376264"/>
        </p:xfrm>
        <a:graphic>
          <a:graphicData uri="http://schemas.openxmlformats.org/drawingml/2006/table">
            <a:tbl>
              <a:tblPr/>
              <a:tblGrid>
                <a:gridCol w="8915400"/>
              </a:tblGrid>
              <a:tr h="2376264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ып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апм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ор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ке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ыва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шо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чс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ам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жд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3200" i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и  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ло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го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фыв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дб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мп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щт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здб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ыва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Ь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шори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r>
                        <a:rPr lang="ru-RU" sz="3200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дль</a:t>
                      </a:r>
                      <a:r>
                        <a:rPr lang="ru-RU" sz="3200" b="1" i="1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r>
                        <a:rPr lang="ru-RU" sz="32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ИМЕНА </a:t>
                      </a:r>
                      <a:r>
                        <a:rPr lang="ru-RU" sz="3200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СУЩЕСТВИТЕЛЬНЫЕ</a:t>
                      </a:r>
                      <a:endParaRPr lang="ru-RU" sz="36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4851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6536" y="1988840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/>
              <a:t>Узнаем …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747240" y="3140967"/>
            <a:ext cx="34856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/>
              <a:t>Научимся …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01504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6536" y="1988840"/>
            <a:ext cx="698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prstClr val="black"/>
                </a:solidFill>
              </a:rPr>
              <a:t>Узнаем что такое собственные и нарицательные имена существительные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7240" y="4077072"/>
            <a:ext cx="69420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ru-RU" sz="3600" dirty="0" smtClean="0">
                <a:solidFill>
                  <a:prstClr val="black"/>
                </a:solidFill>
              </a:rPr>
              <a:t>Научимся различать собственные и нарицательные имена существительные</a:t>
            </a:r>
            <a:endParaRPr lang="ru-RU" sz="3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16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130</Words>
  <Application>Microsoft Office PowerPoint</Application>
  <PresentationFormat>Лист A4 (210x297 мм)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Русский язык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Двадцать третье мая Классная работа</vt:lpstr>
      <vt:lpstr>Презентация PowerPoint</vt:lpstr>
      <vt:lpstr>Презентация PowerPoint</vt:lpstr>
      <vt:lpstr>Домашнее  задание</vt:lpstr>
      <vt:lpstr>Ссылки на используемые картинки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128</dc:creator>
  <cp:lastModifiedBy>yasha</cp:lastModifiedBy>
  <cp:revision>11</cp:revision>
  <dcterms:created xsi:type="dcterms:W3CDTF">2015-01-07T15:36:00Z</dcterms:created>
  <dcterms:modified xsi:type="dcterms:W3CDTF">2023-05-22T15:59:31Z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558636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