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0F18F6-79BC-4E9A-A568-D3CD05ECA32F}" v="18" dt="2023-05-22T11:13:34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арья Шкилева" userId="ac62b3c9744455ff" providerId="LiveId" clId="{F50F18F6-79BC-4E9A-A568-D3CD05ECA32F}"/>
    <pc:docChg chg="custSel addSld modSld">
      <pc:chgData name="Дарья Шкилева" userId="ac62b3c9744455ff" providerId="LiveId" clId="{F50F18F6-79BC-4E9A-A568-D3CD05ECA32F}" dt="2023-05-22T11:14:09.176" v="454" actId="26606"/>
      <pc:docMkLst>
        <pc:docMk/>
      </pc:docMkLst>
      <pc:sldChg chg="addSp modSp new mod setBg setClrOvrMap">
        <pc:chgData name="Дарья Шкилева" userId="ac62b3c9744455ff" providerId="LiveId" clId="{F50F18F6-79BC-4E9A-A568-D3CD05ECA32F}" dt="2023-05-22T11:13:52.135" v="453" actId="26606"/>
        <pc:sldMkLst>
          <pc:docMk/>
          <pc:sldMk cId="4245361124" sldId="256"/>
        </pc:sldMkLst>
        <pc:spChg chg="mod">
          <ac:chgData name="Дарья Шкилева" userId="ac62b3c9744455ff" providerId="LiveId" clId="{F50F18F6-79BC-4E9A-A568-D3CD05ECA32F}" dt="2023-05-22T11:13:52.135" v="453" actId="26606"/>
          <ac:spMkLst>
            <pc:docMk/>
            <pc:sldMk cId="4245361124" sldId="256"/>
            <ac:spMk id="2" creationId="{3406D1F3-D7F8-49B4-9993-E10DCEF9266A}"/>
          </ac:spMkLst>
        </pc:spChg>
        <pc:spChg chg="mod">
          <ac:chgData name="Дарья Шкилева" userId="ac62b3c9744455ff" providerId="LiveId" clId="{F50F18F6-79BC-4E9A-A568-D3CD05ECA32F}" dt="2023-05-22T11:13:52.135" v="453" actId="26606"/>
          <ac:spMkLst>
            <pc:docMk/>
            <pc:sldMk cId="4245361124" sldId="256"/>
            <ac:spMk id="3" creationId="{017028EC-067C-47CC-82E8-DE6B06C71933}"/>
          </ac:spMkLst>
        </pc:spChg>
        <pc:spChg chg="add">
          <ac:chgData name="Дарья Шкилева" userId="ac62b3c9744455ff" providerId="LiveId" clId="{F50F18F6-79BC-4E9A-A568-D3CD05ECA32F}" dt="2023-05-22T11:13:52.135" v="453" actId="26606"/>
          <ac:spMkLst>
            <pc:docMk/>
            <pc:sldMk cId="4245361124" sldId="256"/>
            <ac:spMk id="11" creationId="{C4E89C94-E462-4566-A15A-32835FD68BCD}"/>
          </ac:spMkLst>
        </pc:spChg>
        <pc:spChg chg="add">
          <ac:chgData name="Дарья Шкилева" userId="ac62b3c9744455ff" providerId="LiveId" clId="{F50F18F6-79BC-4E9A-A568-D3CD05ECA32F}" dt="2023-05-22T11:13:52.135" v="453" actId="26606"/>
          <ac:spMkLst>
            <pc:docMk/>
            <pc:sldMk cId="4245361124" sldId="256"/>
            <ac:spMk id="13" creationId="{E25F4A20-71FB-4A26-92E2-89DED49264CA}"/>
          </ac:spMkLst>
        </pc:spChg>
        <pc:picChg chg="add">
          <ac:chgData name="Дарья Шкилева" userId="ac62b3c9744455ff" providerId="LiveId" clId="{F50F18F6-79BC-4E9A-A568-D3CD05ECA32F}" dt="2023-05-22T11:13:52.135" v="453" actId="26606"/>
          <ac:picMkLst>
            <pc:docMk/>
            <pc:sldMk cId="4245361124" sldId="256"/>
            <ac:picMk id="5" creationId="{75739AF6-75D9-2549-1532-DECE234EF5B2}"/>
          </ac:picMkLst>
        </pc:picChg>
        <pc:cxnChg chg="add">
          <ac:chgData name="Дарья Шкилева" userId="ac62b3c9744455ff" providerId="LiveId" clId="{F50F18F6-79BC-4E9A-A568-D3CD05ECA32F}" dt="2023-05-22T11:13:52.135" v="453" actId="26606"/>
          <ac:cxnSpMkLst>
            <pc:docMk/>
            <pc:sldMk cId="4245361124" sldId="256"/>
            <ac:cxnSpMk id="9" creationId="{4071767D-5FF7-4508-B8B7-BB60FF3AB250}"/>
          </ac:cxnSpMkLst>
        </pc:cxnChg>
      </pc:sldChg>
      <pc:sldChg chg="addSp delSp modSp new mod">
        <pc:chgData name="Дарья Шкилева" userId="ac62b3c9744455ff" providerId="LiveId" clId="{F50F18F6-79BC-4E9A-A568-D3CD05ECA32F}" dt="2023-05-22T11:14:09.176" v="454" actId="26606"/>
        <pc:sldMkLst>
          <pc:docMk/>
          <pc:sldMk cId="1855320528" sldId="257"/>
        </pc:sldMkLst>
        <pc:spChg chg="mod">
          <ac:chgData name="Дарья Шкилева" userId="ac62b3c9744455ff" providerId="LiveId" clId="{F50F18F6-79BC-4E9A-A568-D3CD05ECA32F}" dt="2023-05-22T11:05:24.729" v="123" actId="20577"/>
          <ac:spMkLst>
            <pc:docMk/>
            <pc:sldMk cId="1855320528" sldId="257"/>
            <ac:spMk id="2" creationId="{8A774C2E-32BE-491D-AE54-FEDA5C1DD89A}"/>
          </ac:spMkLst>
        </pc:spChg>
        <pc:spChg chg="del mod">
          <ac:chgData name="Дарья Шкилева" userId="ac62b3c9744455ff" providerId="LiveId" clId="{F50F18F6-79BC-4E9A-A568-D3CD05ECA32F}" dt="2023-05-22T11:14:09.176" v="454" actId="26606"/>
          <ac:spMkLst>
            <pc:docMk/>
            <pc:sldMk cId="1855320528" sldId="257"/>
            <ac:spMk id="3" creationId="{54EDE977-12BF-4FDC-A9DD-3A382D8D8A55}"/>
          </ac:spMkLst>
        </pc:spChg>
        <pc:graphicFrameChg chg="add">
          <ac:chgData name="Дарья Шкилева" userId="ac62b3c9744455ff" providerId="LiveId" clId="{F50F18F6-79BC-4E9A-A568-D3CD05ECA32F}" dt="2023-05-22T11:14:09.176" v="454" actId="26606"/>
          <ac:graphicFrameMkLst>
            <pc:docMk/>
            <pc:sldMk cId="1855320528" sldId="257"/>
            <ac:graphicFrameMk id="5" creationId="{FD5B2EEC-5468-F638-7F8F-C41CB161307E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fak66dun23" TargetMode="External"/><Relationship Id="rId2" Type="http://schemas.openxmlformats.org/officeDocument/2006/relationships/hyperlink" Target="https://learningapps.org/watch?v=p26hpca4323" TargetMode="External"/><Relationship Id="rId1" Type="http://schemas.openxmlformats.org/officeDocument/2006/relationships/hyperlink" Target="https://learningapps.org/watch?v=pk5yi0py223" TargetMode="External"/><Relationship Id="rId5" Type="http://schemas.openxmlformats.org/officeDocument/2006/relationships/hyperlink" Target="https://learningapps.org/watch?v=po3bdqisc23" TargetMode="External"/><Relationship Id="rId4" Type="http://schemas.openxmlformats.org/officeDocument/2006/relationships/hyperlink" Target="https://learningapps.org/watch?v=p9844d4oj23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fak66dun23" TargetMode="External"/><Relationship Id="rId2" Type="http://schemas.openxmlformats.org/officeDocument/2006/relationships/hyperlink" Target="https://learningapps.org/watch?v=p26hpca4323" TargetMode="External"/><Relationship Id="rId1" Type="http://schemas.openxmlformats.org/officeDocument/2006/relationships/hyperlink" Target="https://learningapps.org/watch?v=pk5yi0py223" TargetMode="External"/><Relationship Id="rId5" Type="http://schemas.openxmlformats.org/officeDocument/2006/relationships/hyperlink" Target="https://learningapps.org/watch?v=po3bdqisc23" TargetMode="External"/><Relationship Id="rId4" Type="http://schemas.openxmlformats.org/officeDocument/2006/relationships/hyperlink" Target="https://learningapps.org/watch?v=p9844d4oj2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9D883-DE60-4987-B841-F3C696EE277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4BD4CF2-4EAB-4B1D-95C0-298AC59258E1}">
      <dgm:prSet/>
      <dgm:spPr/>
      <dgm:t>
        <a:bodyPr/>
        <a:lstStyle/>
        <a:p>
          <a:r>
            <a:rPr lang="ru-RU">
              <a:hlinkClick xmlns:r="http://schemas.openxmlformats.org/officeDocument/2006/relationships" r:id="rId1"/>
            </a:rPr>
            <a:t>Ввод текста</a:t>
          </a:r>
          <a:endParaRPr lang="en-US"/>
        </a:p>
      </dgm:t>
    </dgm:pt>
    <dgm:pt modelId="{7EA0E387-4477-4990-B8F9-BA5018379D31}" type="parTrans" cxnId="{8344A7BF-4ED8-45EE-80A2-B97A4D89C164}">
      <dgm:prSet/>
      <dgm:spPr/>
      <dgm:t>
        <a:bodyPr/>
        <a:lstStyle/>
        <a:p>
          <a:endParaRPr lang="en-US"/>
        </a:p>
      </dgm:t>
    </dgm:pt>
    <dgm:pt modelId="{45EE2333-2ACE-4F14-A83E-20FAA8F035AE}" type="sibTrans" cxnId="{8344A7BF-4ED8-45EE-80A2-B97A4D89C164}">
      <dgm:prSet/>
      <dgm:spPr/>
      <dgm:t>
        <a:bodyPr/>
        <a:lstStyle/>
        <a:p>
          <a:endParaRPr lang="en-US"/>
        </a:p>
      </dgm:t>
    </dgm:pt>
    <dgm:pt modelId="{C729B664-40DE-4780-9CB2-8D5245F38A79}">
      <dgm:prSet/>
      <dgm:spPr/>
      <dgm:t>
        <a:bodyPr/>
        <a:lstStyle/>
        <a:p>
          <a:r>
            <a:rPr lang="ru-RU">
              <a:hlinkClick xmlns:r="http://schemas.openxmlformats.org/officeDocument/2006/relationships" r:id="rId2"/>
            </a:rPr>
            <a:t>Найди пару</a:t>
          </a:r>
          <a:endParaRPr lang="en-US"/>
        </a:p>
      </dgm:t>
    </dgm:pt>
    <dgm:pt modelId="{7C498A1F-D984-4807-B483-0111D8FCB1AE}" type="parTrans" cxnId="{E2BA2832-2406-411C-AB03-F16E58777377}">
      <dgm:prSet/>
      <dgm:spPr/>
      <dgm:t>
        <a:bodyPr/>
        <a:lstStyle/>
        <a:p>
          <a:endParaRPr lang="en-US"/>
        </a:p>
      </dgm:t>
    </dgm:pt>
    <dgm:pt modelId="{1ED947DE-89C7-4C96-94E4-2E64F4E41CBE}" type="sibTrans" cxnId="{E2BA2832-2406-411C-AB03-F16E58777377}">
      <dgm:prSet/>
      <dgm:spPr/>
      <dgm:t>
        <a:bodyPr/>
        <a:lstStyle/>
        <a:p>
          <a:endParaRPr lang="en-US"/>
        </a:p>
      </dgm:t>
    </dgm:pt>
    <dgm:pt modelId="{ACA85C4C-A904-41A5-BAD9-858D9ACCEB3B}">
      <dgm:prSet/>
      <dgm:spPr/>
      <dgm:t>
        <a:bodyPr/>
        <a:lstStyle/>
        <a:p>
          <a:r>
            <a:rPr lang="ru-RU">
              <a:hlinkClick xmlns:r="http://schemas.openxmlformats.org/officeDocument/2006/relationships" r:id="rId3"/>
            </a:rPr>
            <a:t>Заполни пропуски</a:t>
          </a:r>
          <a:endParaRPr lang="en-US"/>
        </a:p>
      </dgm:t>
    </dgm:pt>
    <dgm:pt modelId="{2E1A4DA2-880A-40B3-88CA-963AA8353385}" type="parTrans" cxnId="{371D0912-05C1-45F4-BB94-846B755E8657}">
      <dgm:prSet/>
      <dgm:spPr/>
      <dgm:t>
        <a:bodyPr/>
        <a:lstStyle/>
        <a:p>
          <a:endParaRPr lang="en-US"/>
        </a:p>
      </dgm:t>
    </dgm:pt>
    <dgm:pt modelId="{CE7650E9-F10D-4460-8CE9-BDC5C05ED951}" type="sibTrans" cxnId="{371D0912-05C1-45F4-BB94-846B755E8657}">
      <dgm:prSet/>
      <dgm:spPr/>
      <dgm:t>
        <a:bodyPr/>
        <a:lstStyle/>
        <a:p>
          <a:endParaRPr lang="en-US"/>
        </a:p>
      </dgm:t>
    </dgm:pt>
    <dgm:pt modelId="{A7C57223-6037-4D5C-9FDE-DE83593D8A54}">
      <dgm:prSet/>
      <dgm:spPr/>
      <dgm:t>
        <a:bodyPr/>
        <a:lstStyle/>
        <a:p>
          <a:r>
            <a:rPr lang="ru-RU">
              <a:hlinkClick xmlns:r="http://schemas.openxmlformats.org/officeDocument/2006/relationships" r:id="rId4"/>
            </a:rPr>
            <a:t>Классификация</a:t>
          </a:r>
          <a:endParaRPr lang="en-US"/>
        </a:p>
      </dgm:t>
    </dgm:pt>
    <dgm:pt modelId="{D8F8ECA4-13A2-44EE-B255-EDAB2E2E2256}" type="parTrans" cxnId="{7361404C-64DF-43A8-BCB0-95DA4A14ABD7}">
      <dgm:prSet/>
      <dgm:spPr/>
      <dgm:t>
        <a:bodyPr/>
        <a:lstStyle/>
        <a:p>
          <a:endParaRPr lang="en-US"/>
        </a:p>
      </dgm:t>
    </dgm:pt>
    <dgm:pt modelId="{46846213-99EC-4F3C-AF85-F806E1E5A943}" type="sibTrans" cxnId="{7361404C-64DF-43A8-BCB0-95DA4A14ABD7}">
      <dgm:prSet/>
      <dgm:spPr/>
      <dgm:t>
        <a:bodyPr/>
        <a:lstStyle/>
        <a:p>
          <a:endParaRPr lang="en-US"/>
        </a:p>
      </dgm:t>
    </dgm:pt>
    <dgm:pt modelId="{6D78371D-B91E-468E-90EC-CCB3B1B0EC4B}">
      <dgm:prSet/>
      <dgm:spPr/>
      <dgm:t>
        <a:bodyPr/>
        <a:lstStyle/>
        <a:p>
          <a:r>
            <a:rPr lang="ru-RU">
              <a:hlinkClick xmlns:r="http://schemas.openxmlformats.org/officeDocument/2006/relationships" r:id="rId5"/>
            </a:rPr>
            <a:t>Викторина</a:t>
          </a:r>
          <a:endParaRPr lang="en-US"/>
        </a:p>
      </dgm:t>
    </dgm:pt>
    <dgm:pt modelId="{A06D9CAA-A7D5-4511-ACA8-89F0CF614EE4}" type="parTrans" cxnId="{F4FC2CF9-23FD-4265-BA45-5ECF5A08AFF8}">
      <dgm:prSet/>
      <dgm:spPr/>
      <dgm:t>
        <a:bodyPr/>
        <a:lstStyle/>
        <a:p>
          <a:endParaRPr lang="en-US"/>
        </a:p>
      </dgm:t>
    </dgm:pt>
    <dgm:pt modelId="{B50B7299-28F3-4248-B1AF-28C0C6A6871E}" type="sibTrans" cxnId="{F4FC2CF9-23FD-4265-BA45-5ECF5A08AFF8}">
      <dgm:prSet/>
      <dgm:spPr/>
      <dgm:t>
        <a:bodyPr/>
        <a:lstStyle/>
        <a:p>
          <a:endParaRPr lang="en-US"/>
        </a:p>
      </dgm:t>
    </dgm:pt>
    <dgm:pt modelId="{C8916686-A62F-4BE8-BA3C-9EDC4C475C0E}" type="pres">
      <dgm:prSet presAssocID="{5CD9D883-DE60-4987-B841-F3C696EE277B}" presName="vert0" presStyleCnt="0">
        <dgm:presLayoutVars>
          <dgm:dir/>
          <dgm:animOne val="branch"/>
          <dgm:animLvl val="lvl"/>
        </dgm:presLayoutVars>
      </dgm:prSet>
      <dgm:spPr/>
    </dgm:pt>
    <dgm:pt modelId="{6BADB0E4-FB90-4F47-9FD3-219E284C9388}" type="pres">
      <dgm:prSet presAssocID="{E4BD4CF2-4EAB-4B1D-95C0-298AC59258E1}" presName="thickLine" presStyleLbl="alignNode1" presStyleIdx="0" presStyleCnt="5"/>
      <dgm:spPr/>
    </dgm:pt>
    <dgm:pt modelId="{E19AE5A6-66E9-4F50-BC0D-3D097E2F882A}" type="pres">
      <dgm:prSet presAssocID="{E4BD4CF2-4EAB-4B1D-95C0-298AC59258E1}" presName="horz1" presStyleCnt="0"/>
      <dgm:spPr/>
    </dgm:pt>
    <dgm:pt modelId="{43753AA1-81E0-4CB4-955D-612A15BDA5C9}" type="pres">
      <dgm:prSet presAssocID="{E4BD4CF2-4EAB-4B1D-95C0-298AC59258E1}" presName="tx1" presStyleLbl="revTx" presStyleIdx="0" presStyleCnt="5"/>
      <dgm:spPr/>
    </dgm:pt>
    <dgm:pt modelId="{CCC6E0A1-2A7D-467F-A447-13D6A7A2BCC1}" type="pres">
      <dgm:prSet presAssocID="{E4BD4CF2-4EAB-4B1D-95C0-298AC59258E1}" presName="vert1" presStyleCnt="0"/>
      <dgm:spPr/>
    </dgm:pt>
    <dgm:pt modelId="{8B6B2950-19DC-4332-9248-428BA6CE2A8F}" type="pres">
      <dgm:prSet presAssocID="{C729B664-40DE-4780-9CB2-8D5245F38A79}" presName="thickLine" presStyleLbl="alignNode1" presStyleIdx="1" presStyleCnt="5"/>
      <dgm:spPr/>
    </dgm:pt>
    <dgm:pt modelId="{47C80AA9-EA9F-43EE-878D-D7BFFBE86ADE}" type="pres">
      <dgm:prSet presAssocID="{C729B664-40DE-4780-9CB2-8D5245F38A79}" presName="horz1" presStyleCnt="0"/>
      <dgm:spPr/>
    </dgm:pt>
    <dgm:pt modelId="{E4CF36F6-0F97-450B-948C-F8EBBF5AD375}" type="pres">
      <dgm:prSet presAssocID="{C729B664-40DE-4780-9CB2-8D5245F38A79}" presName="tx1" presStyleLbl="revTx" presStyleIdx="1" presStyleCnt="5"/>
      <dgm:spPr/>
    </dgm:pt>
    <dgm:pt modelId="{03AFB554-9F9A-4318-8717-2C2FD2FB456B}" type="pres">
      <dgm:prSet presAssocID="{C729B664-40DE-4780-9CB2-8D5245F38A79}" presName="vert1" presStyleCnt="0"/>
      <dgm:spPr/>
    </dgm:pt>
    <dgm:pt modelId="{A36C74A8-FE25-4DCB-9302-C760582423E3}" type="pres">
      <dgm:prSet presAssocID="{ACA85C4C-A904-41A5-BAD9-858D9ACCEB3B}" presName="thickLine" presStyleLbl="alignNode1" presStyleIdx="2" presStyleCnt="5"/>
      <dgm:spPr/>
    </dgm:pt>
    <dgm:pt modelId="{545E17BA-2925-4CF0-9C72-EF2D1F1B4077}" type="pres">
      <dgm:prSet presAssocID="{ACA85C4C-A904-41A5-BAD9-858D9ACCEB3B}" presName="horz1" presStyleCnt="0"/>
      <dgm:spPr/>
    </dgm:pt>
    <dgm:pt modelId="{6EB84BE7-0AFC-4D7D-B2B7-B3C29AC6FBA2}" type="pres">
      <dgm:prSet presAssocID="{ACA85C4C-A904-41A5-BAD9-858D9ACCEB3B}" presName="tx1" presStyleLbl="revTx" presStyleIdx="2" presStyleCnt="5"/>
      <dgm:spPr/>
    </dgm:pt>
    <dgm:pt modelId="{7C24A266-27E3-464A-BCC0-87009240EE35}" type="pres">
      <dgm:prSet presAssocID="{ACA85C4C-A904-41A5-BAD9-858D9ACCEB3B}" presName="vert1" presStyleCnt="0"/>
      <dgm:spPr/>
    </dgm:pt>
    <dgm:pt modelId="{A38BAFFE-93AD-43B6-9145-594CEB9AAEE5}" type="pres">
      <dgm:prSet presAssocID="{A7C57223-6037-4D5C-9FDE-DE83593D8A54}" presName="thickLine" presStyleLbl="alignNode1" presStyleIdx="3" presStyleCnt="5"/>
      <dgm:spPr/>
    </dgm:pt>
    <dgm:pt modelId="{A9DCC460-D405-4FF9-8F90-4E6B23122640}" type="pres">
      <dgm:prSet presAssocID="{A7C57223-6037-4D5C-9FDE-DE83593D8A54}" presName="horz1" presStyleCnt="0"/>
      <dgm:spPr/>
    </dgm:pt>
    <dgm:pt modelId="{28F3F843-38F0-4112-AECD-ECAD2D66363C}" type="pres">
      <dgm:prSet presAssocID="{A7C57223-6037-4D5C-9FDE-DE83593D8A54}" presName="tx1" presStyleLbl="revTx" presStyleIdx="3" presStyleCnt="5"/>
      <dgm:spPr/>
    </dgm:pt>
    <dgm:pt modelId="{597A2FB6-08D6-4881-AAFF-77A05A1969D3}" type="pres">
      <dgm:prSet presAssocID="{A7C57223-6037-4D5C-9FDE-DE83593D8A54}" presName="vert1" presStyleCnt="0"/>
      <dgm:spPr/>
    </dgm:pt>
    <dgm:pt modelId="{56D81C0E-F146-4756-A7F7-F75F59D47B43}" type="pres">
      <dgm:prSet presAssocID="{6D78371D-B91E-468E-90EC-CCB3B1B0EC4B}" presName="thickLine" presStyleLbl="alignNode1" presStyleIdx="4" presStyleCnt="5"/>
      <dgm:spPr/>
    </dgm:pt>
    <dgm:pt modelId="{462DFB3A-81A8-4CFE-B33F-9B1B58C2566F}" type="pres">
      <dgm:prSet presAssocID="{6D78371D-B91E-468E-90EC-CCB3B1B0EC4B}" presName="horz1" presStyleCnt="0"/>
      <dgm:spPr/>
    </dgm:pt>
    <dgm:pt modelId="{F7983B72-29AC-439F-BD9D-6D8B3F618CC6}" type="pres">
      <dgm:prSet presAssocID="{6D78371D-B91E-468E-90EC-CCB3B1B0EC4B}" presName="tx1" presStyleLbl="revTx" presStyleIdx="4" presStyleCnt="5"/>
      <dgm:spPr/>
    </dgm:pt>
    <dgm:pt modelId="{68A864A1-1A9A-4548-B696-49D418D5C019}" type="pres">
      <dgm:prSet presAssocID="{6D78371D-B91E-468E-90EC-CCB3B1B0EC4B}" presName="vert1" presStyleCnt="0"/>
      <dgm:spPr/>
    </dgm:pt>
  </dgm:ptLst>
  <dgm:cxnLst>
    <dgm:cxn modelId="{DAD2C005-8815-478D-BB1E-C2034699C811}" type="presOf" srcId="{5CD9D883-DE60-4987-B841-F3C696EE277B}" destId="{C8916686-A62F-4BE8-BA3C-9EDC4C475C0E}" srcOrd="0" destOrd="0" presId="urn:microsoft.com/office/officeart/2008/layout/LinedList"/>
    <dgm:cxn modelId="{371D0912-05C1-45F4-BB94-846B755E8657}" srcId="{5CD9D883-DE60-4987-B841-F3C696EE277B}" destId="{ACA85C4C-A904-41A5-BAD9-858D9ACCEB3B}" srcOrd="2" destOrd="0" parTransId="{2E1A4DA2-880A-40B3-88CA-963AA8353385}" sibTransId="{CE7650E9-F10D-4460-8CE9-BDC5C05ED951}"/>
    <dgm:cxn modelId="{E2BA2832-2406-411C-AB03-F16E58777377}" srcId="{5CD9D883-DE60-4987-B841-F3C696EE277B}" destId="{C729B664-40DE-4780-9CB2-8D5245F38A79}" srcOrd="1" destOrd="0" parTransId="{7C498A1F-D984-4807-B483-0111D8FCB1AE}" sibTransId="{1ED947DE-89C7-4C96-94E4-2E64F4E41CBE}"/>
    <dgm:cxn modelId="{A1986D33-6C6B-4003-860E-0C915558D303}" type="presOf" srcId="{E4BD4CF2-4EAB-4B1D-95C0-298AC59258E1}" destId="{43753AA1-81E0-4CB4-955D-612A15BDA5C9}" srcOrd="0" destOrd="0" presId="urn:microsoft.com/office/officeart/2008/layout/LinedList"/>
    <dgm:cxn modelId="{D0A3F068-078C-40CE-8BD2-F685F0E1DEBE}" type="presOf" srcId="{C729B664-40DE-4780-9CB2-8D5245F38A79}" destId="{E4CF36F6-0F97-450B-948C-F8EBBF5AD375}" srcOrd="0" destOrd="0" presId="urn:microsoft.com/office/officeart/2008/layout/LinedList"/>
    <dgm:cxn modelId="{7361404C-64DF-43A8-BCB0-95DA4A14ABD7}" srcId="{5CD9D883-DE60-4987-B841-F3C696EE277B}" destId="{A7C57223-6037-4D5C-9FDE-DE83593D8A54}" srcOrd="3" destOrd="0" parTransId="{D8F8ECA4-13A2-44EE-B255-EDAB2E2E2256}" sibTransId="{46846213-99EC-4F3C-AF85-F806E1E5A943}"/>
    <dgm:cxn modelId="{2F7EFE54-446D-49E2-BBD7-F687A51A8756}" type="presOf" srcId="{6D78371D-B91E-468E-90EC-CCB3B1B0EC4B}" destId="{F7983B72-29AC-439F-BD9D-6D8B3F618CC6}" srcOrd="0" destOrd="0" presId="urn:microsoft.com/office/officeart/2008/layout/LinedList"/>
    <dgm:cxn modelId="{424C6BAB-9E17-48F2-B595-9860316AC954}" type="presOf" srcId="{A7C57223-6037-4D5C-9FDE-DE83593D8A54}" destId="{28F3F843-38F0-4112-AECD-ECAD2D66363C}" srcOrd="0" destOrd="0" presId="urn:microsoft.com/office/officeart/2008/layout/LinedList"/>
    <dgm:cxn modelId="{8344A7BF-4ED8-45EE-80A2-B97A4D89C164}" srcId="{5CD9D883-DE60-4987-B841-F3C696EE277B}" destId="{E4BD4CF2-4EAB-4B1D-95C0-298AC59258E1}" srcOrd="0" destOrd="0" parTransId="{7EA0E387-4477-4990-B8F9-BA5018379D31}" sibTransId="{45EE2333-2ACE-4F14-A83E-20FAA8F035AE}"/>
    <dgm:cxn modelId="{AC2726C4-7E18-4E2E-BD60-BC9F89F8E5FF}" type="presOf" srcId="{ACA85C4C-A904-41A5-BAD9-858D9ACCEB3B}" destId="{6EB84BE7-0AFC-4D7D-B2B7-B3C29AC6FBA2}" srcOrd="0" destOrd="0" presId="urn:microsoft.com/office/officeart/2008/layout/LinedList"/>
    <dgm:cxn modelId="{F4FC2CF9-23FD-4265-BA45-5ECF5A08AFF8}" srcId="{5CD9D883-DE60-4987-B841-F3C696EE277B}" destId="{6D78371D-B91E-468E-90EC-CCB3B1B0EC4B}" srcOrd="4" destOrd="0" parTransId="{A06D9CAA-A7D5-4511-ACA8-89F0CF614EE4}" sibTransId="{B50B7299-28F3-4248-B1AF-28C0C6A6871E}"/>
    <dgm:cxn modelId="{198AA7AB-BCBF-46C8-8BFE-FE262F7AD051}" type="presParOf" srcId="{C8916686-A62F-4BE8-BA3C-9EDC4C475C0E}" destId="{6BADB0E4-FB90-4F47-9FD3-219E284C9388}" srcOrd="0" destOrd="0" presId="urn:microsoft.com/office/officeart/2008/layout/LinedList"/>
    <dgm:cxn modelId="{F68E5A40-6DBF-4FD3-9420-184DB323AFEB}" type="presParOf" srcId="{C8916686-A62F-4BE8-BA3C-9EDC4C475C0E}" destId="{E19AE5A6-66E9-4F50-BC0D-3D097E2F882A}" srcOrd="1" destOrd="0" presId="urn:microsoft.com/office/officeart/2008/layout/LinedList"/>
    <dgm:cxn modelId="{3801D14F-7CBA-4E09-96E9-2B7E92ADCFD3}" type="presParOf" srcId="{E19AE5A6-66E9-4F50-BC0D-3D097E2F882A}" destId="{43753AA1-81E0-4CB4-955D-612A15BDA5C9}" srcOrd="0" destOrd="0" presId="urn:microsoft.com/office/officeart/2008/layout/LinedList"/>
    <dgm:cxn modelId="{32851ACF-C3AB-431A-A4F2-F6191C2F1859}" type="presParOf" srcId="{E19AE5A6-66E9-4F50-BC0D-3D097E2F882A}" destId="{CCC6E0A1-2A7D-467F-A447-13D6A7A2BCC1}" srcOrd="1" destOrd="0" presId="urn:microsoft.com/office/officeart/2008/layout/LinedList"/>
    <dgm:cxn modelId="{D55E484A-9EE1-412A-B4F8-BC4BE60AF9A9}" type="presParOf" srcId="{C8916686-A62F-4BE8-BA3C-9EDC4C475C0E}" destId="{8B6B2950-19DC-4332-9248-428BA6CE2A8F}" srcOrd="2" destOrd="0" presId="urn:microsoft.com/office/officeart/2008/layout/LinedList"/>
    <dgm:cxn modelId="{82AA810F-3C81-4021-A5F9-58F4BABEE79F}" type="presParOf" srcId="{C8916686-A62F-4BE8-BA3C-9EDC4C475C0E}" destId="{47C80AA9-EA9F-43EE-878D-D7BFFBE86ADE}" srcOrd="3" destOrd="0" presId="urn:microsoft.com/office/officeart/2008/layout/LinedList"/>
    <dgm:cxn modelId="{3C027CE6-9188-46C6-B130-5CC2BADC0988}" type="presParOf" srcId="{47C80AA9-EA9F-43EE-878D-D7BFFBE86ADE}" destId="{E4CF36F6-0F97-450B-948C-F8EBBF5AD375}" srcOrd="0" destOrd="0" presId="urn:microsoft.com/office/officeart/2008/layout/LinedList"/>
    <dgm:cxn modelId="{908AB107-F6CA-4B33-89A4-EFB819EE0C89}" type="presParOf" srcId="{47C80AA9-EA9F-43EE-878D-D7BFFBE86ADE}" destId="{03AFB554-9F9A-4318-8717-2C2FD2FB456B}" srcOrd="1" destOrd="0" presId="urn:microsoft.com/office/officeart/2008/layout/LinedList"/>
    <dgm:cxn modelId="{2676DF79-AB8F-414E-91DB-A6CFE8E51B40}" type="presParOf" srcId="{C8916686-A62F-4BE8-BA3C-9EDC4C475C0E}" destId="{A36C74A8-FE25-4DCB-9302-C760582423E3}" srcOrd="4" destOrd="0" presId="urn:microsoft.com/office/officeart/2008/layout/LinedList"/>
    <dgm:cxn modelId="{611341A0-3F75-40BB-8DE9-8940FCEC7983}" type="presParOf" srcId="{C8916686-A62F-4BE8-BA3C-9EDC4C475C0E}" destId="{545E17BA-2925-4CF0-9C72-EF2D1F1B4077}" srcOrd="5" destOrd="0" presId="urn:microsoft.com/office/officeart/2008/layout/LinedList"/>
    <dgm:cxn modelId="{0AAF86A8-AE95-424F-BC31-D8592B8439F0}" type="presParOf" srcId="{545E17BA-2925-4CF0-9C72-EF2D1F1B4077}" destId="{6EB84BE7-0AFC-4D7D-B2B7-B3C29AC6FBA2}" srcOrd="0" destOrd="0" presId="urn:microsoft.com/office/officeart/2008/layout/LinedList"/>
    <dgm:cxn modelId="{2BB427B5-E133-4A11-AC66-64A573C090B2}" type="presParOf" srcId="{545E17BA-2925-4CF0-9C72-EF2D1F1B4077}" destId="{7C24A266-27E3-464A-BCC0-87009240EE35}" srcOrd="1" destOrd="0" presId="urn:microsoft.com/office/officeart/2008/layout/LinedList"/>
    <dgm:cxn modelId="{7BF8C916-3E4D-48E8-AD34-A3425528CE44}" type="presParOf" srcId="{C8916686-A62F-4BE8-BA3C-9EDC4C475C0E}" destId="{A38BAFFE-93AD-43B6-9145-594CEB9AAEE5}" srcOrd="6" destOrd="0" presId="urn:microsoft.com/office/officeart/2008/layout/LinedList"/>
    <dgm:cxn modelId="{0CBF66BB-5631-44BE-8E3C-281D9CF35CC9}" type="presParOf" srcId="{C8916686-A62F-4BE8-BA3C-9EDC4C475C0E}" destId="{A9DCC460-D405-4FF9-8F90-4E6B23122640}" srcOrd="7" destOrd="0" presId="urn:microsoft.com/office/officeart/2008/layout/LinedList"/>
    <dgm:cxn modelId="{195D292E-B168-43A3-9E1F-52373E82F4C8}" type="presParOf" srcId="{A9DCC460-D405-4FF9-8F90-4E6B23122640}" destId="{28F3F843-38F0-4112-AECD-ECAD2D66363C}" srcOrd="0" destOrd="0" presId="urn:microsoft.com/office/officeart/2008/layout/LinedList"/>
    <dgm:cxn modelId="{5846E982-33E9-4B60-BB4C-CC01CB32576D}" type="presParOf" srcId="{A9DCC460-D405-4FF9-8F90-4E6B23122640}" destId="{597A2FB6-08D6-4881-AAFF-77A05A1969D3}" srcOrd="1" destOrd="0" presId="urn:microsoft.com/office/officeart/2008/layout/LinedList"/>
    <dgm:cxn modelId="{130F6F83-03F8-4E95-A1DB-9F0D29CB6495}" type="presParOf" srcId="{C8916686-A62F-4BE8-BA3C-9EDC4C475C0E}" destId="{56D81C0E-F146-4756-A7F7-F75F59D47B43}" srcOrd="8" destOrd="0" presId="urn:microsoft.com/office/officeart/2008/layout/LinedList"/>
    <dgm:cxn modelId="{374F061B-9D42-482B-AA52-5843EEF0A00C}" type="presParOf" srcId="{C8916686-A62F-4BE8-BA3C-9EDC4C475C0E}" destId="{462DFB3A-81A8-4CFE-B33F-9B1B58C2566F}" srcOrd="9" destOrd="0" presId="urn:microsoft.com/office/officeart/2008/layout/LinedList"/>
    <dgm:cxn modelId="{39EA3B55-B338-41EB-B794-F34DE389E9F3}" type="presParOf" srcId="{462DFB3A-81A8-4CFE-B33F-9B1B58C2566F}" destId="{F7983B72-29AC-439F-BD9D-6D8B3F618CC6}" srcOrd="0" destOrd="0" presId="urn:microsoft.com/office/officeart/2008/layout/LinedList"/>
    <dgm:cxn modelId="{9E6ABFA3-959C-49AC-99B9-03D7468F124E}" type="presParOf" srcId="{462DFB3A-81A8-4CFE-B33F-9B1B58C2566F}" destId="{68A864A1-1A9A-4548-B696-49D418D5C0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DB0E4-FB90-4F47-9FD3-219E284C9388}">
      <dsp:nvSpPr>
        <dsp:cNvPr id="0" name=""/>
        <dsp:cNvSpPr/>
      </dsp:nvSpPr>
      <dsp:spPr>
        <a:xfrm>
          <a:off x="0" y="491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53AA1-81E0-4CB4-955D-612A15BDA5C9}">
      <dsp:nvSpPr>
        <dsp:cNvPr id="0" name=""/>
        <dsp:cNvSpPr/>
      </dsp:nvSpPr>
      <dsp:spPr>
        <a:xfrm>
          <a:off x="0" y="491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>
              <a:hlinkClick xmlns:r="http://schemas.openxmlformats.org/officeDocument/2006/relationships" r:id="rId1"/>
            </a:rPr>
            <a:t>Ввод текста</a:t>
          </a:r>
          <a:endParaRPr lang="en-US" sz="3700" kern="1200"/>
        </a:p>
      </dsp:txBody>
      <dsp:txXfrm>
        <a:off x="0" y="491"/>
        <a:ext cx="10058399" cy="804475"/>
      </dsp:txXfrm>
    </dsp:sp>
    <dsp:sp modelId="{8B6B2950-19DC-4332-9248-428BA6CE2A8F}">
      <dsp:nvSpPr>
        <dsp:cNvPr id="0" name=""/>
        <dsp:cNvSpPr/>
      </dsp:nvSpPr>
      <dsp:spPr>
        <a:xfrm>
          <a:off x="0" y="804966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CF36F6-0F97-450B-948C-F8EBBF5AD375}">
      <dsp:nvSpPr>
        <dsp:cNvPr id="0" name=""/>
        <dsp:cNvSpPr/>
      </dsp:nvSpPr>
      <dsp:spPr>
        <a:xfrm>
          <a:off x="0" y="804966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>
              <a:hlinkClick xmlns:r="http://schemas.openxmlformats.org/officeDocument/2006/relationships" r:id="rId2"/>
            </a:rPr>
            <a:t>Найди пару</a:t>
          </a:r>
          <a:endParaRPr lang="en-US" sz="3700" kern="1200"/>
        </a:p>
      </dsp:txBody>
      <dsp:txXfrm>
        <a:off x="0" y="804966"/>
        <a:ext cx="10058399" cy="804475"/>
      </dsp:txXfrm>
    </dsp:sp>
    <dsp:sp modelId="{A36C74A8-FE25-4DCB-9302-C760582423E3}">
      <dsp:nvSpPr>
        <dsp:cNvPr id="0" name=""/>
        <dsp:cNvSpPr/>
      </dsp:nvSpPr>
      <dsp:spPr>
        <a:xfrm>
          <a:off x="0" y="1609442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B84BE7-0AFC-4D7D-B2B7-B3C29AC6FBA2}">
      <dsp:nvSpPr>
        <dsp:cNvPr id="0" name=""/>
        <dsp:cNvSpPr/>
      </dsp:nvSpPr>
      <dsp:spPr>
        <a:xfrm>
          <a:off x="0" y="1609442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>
              <a:hlinkClick xmlns:r="http://schemas.openxmlformats.org/officeDocument/2006/relationships" r:id="rId3"/>
            </a:rPr>
            <a:t>Заполни пропуски</a:t>
          </a:r>
          <a:endParaRPr lang="en-US" sz="3700" kern="1200"/>
        </a:p>
      </dsp:txBody>
      <dsp:txXfrm>
        <a:off x="0" y="1609442"/>
        <a:ext cx="10058399" cy="804475"/>
      </dsp:txXfrm>
    </dsp:sp>
    <dsp:sp modelId="{A38BAFFE-93AD-43B6-9145-594CEB9AAEE5}">
      <dsp:nvSpPr>
        <dsp:cNvPr id="0" name=""/>
        <dsp:cNvSpPr/>
      </dsp:nvSpPr>
      <dsp:spPr>
        <a:xfrm>
          <a:off x="0" y="241391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F3F843-38F0-4112-AECD-ECAD2D66363C}">
      <dsp:nvSpPr>
        <dsp:cNvPr id="0" name=""/>
        <dsp:cNvSpPr/>
      </dsp:nvSpPr>
      <dsp:spPr>
        <a:xfrm>
          <a:off x="0" y="2413917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>
              <a:hlinkClick xmlns:r="http://schemas.openxmlformats.org/officeDocument/2006/relationships" r:id="rId4"/>
            </a:rPr>
            <a:t>Классификация</a:t>
          </a:r>
          <a:endParaRPr lang="en-US" sz="3700" kern="1200"/>
        </a:p>
      </dsp:txBody>
      <dsp:txXfrm>
        <a:off x="0" y="2413917"/>
        <a:ext cx="10058399" cy="804475"/>
      </dsp:txXfrm>
    </dsp:sp>
    <dsp:sp modelId="{56D81C0E-F146-4756-A7F7-F75F59D47B43}">
      <dsp:nvSpPr>
        <dsp:cNvPr id="0" name=""/>
        <dsp:cNvSpPr/>
      </dsp:nvSpPr>
      <dsp:spPr>
        <a:xfrm>
          <a:off x="0" y="3218393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83B72-29AC-439F-BD9D-6D8B3F618CC6}">
      <dsp:nvSpPr>
        <dsp:cNvPr id="0" name=""/>
        <dsp:cNvSpPr/>
      </dsp:nvSpPr>
      <dsp:spPr>
        <a:xfrm>
          <a:off x="0" y="3218393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>
              <a:hlinkClick xmlns:r="http://schemas.openxmlformats.org/officeDocument/2006/relationships" r:id="rId5"/>
            </a:rPr>
            <a:t>Викторина</a:t>
          </a:r>
          <a:endParaRPr lang="en-US" sz="3700" kern="1200"/>
        </a:p>
      </dsp:txBody>
      <dsp:txXfrm>
        <a:off x="0" y="3218393"/>
        <a:ext cx="10058399" cy="804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199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03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8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3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23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11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3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69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5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38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ED0F69-A61A-4C6F-B5DB-49EA9858F7BC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0A3A39-07D7-4D63-AC6C-E4E5A9FCB5A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73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739AF6-75D9-2549-1532-DECE234EF5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06D1F3-D7F8-49B4-9993-E10DCEF92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ru-RU" sz="6200">
                <a:solidFill>
                  <a:srgbClr val="FFFFFF"/>
                </a:solidFill>
              </a:rPr>
              <a:t>Лабораторная работа №27</a:t>
            </a:r>
            <a:br>
              <a:rPr lang="ru-RU" sz="6200">
                <a:solidFill>
                  <a:srgbClr val="FFFFFF"/>
                </a:solidFill>
              </a:rPr>
            </a:br>
            <a:r>
              <a:rPr lang="ru-RU" sz="6200">
                <a:solidFill>
                  <a:srgbClr val="FFFFFF"/>
                </a:solidFill>
              </a:rPr>
              <a:t>Создание интерактивных заданий в начальной школе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7028EC-067C-47CC-82E8-DE6B06C71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>
            <a:normAutofit/>
          </a:bodyPr>
          <a:lstStyle/>
          <a:p>
            <a:r>
              <a:rPr lang="ru-RU" sz="1500">
                <a:solidFill>
                  <a:srgbClr val="FFFFFF"/>
                </a:solidFill>
              </a:rPr>
              <a:t>Интерактивные задания для урока окружающего мира во 2 классе.</a:t>
            </a:r>
          </a:p>
          <a:p>
            <a:r>
              <a:rPr lang="ru-RU" sz="1500">
                <a:solidFill>
                  <a:srgbClr val="FFFFFF"/>
                </a:solidFill>
              </a:rPr>
              <a:t>Тема: «Звезды и созвездия»</a:t>
            </a:r>
          </a:p>
          <a:p>
            <a:r>
              <a:rPr lang="ru-RU" sz="1500">
                <a:solidFill>
                  <a:srgbClr val="FFFFFF"/>
                </a:solidFill>
              </a:rPr>
              <a:t>Выполнила студентка 211 НК группы: Шкилева Дарья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71767D-5FF7-4508-B8B7-BB60FF3AB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4E89C94-E462-4566-A15A-32835FD68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5F4A20-71FB-4A26-92E2-89DED4926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5361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74C2E-32BE-491D-AE54-FEDA5C1DD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Ссылки на задания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FD5B2EEC-5468-F638-7F8F-C41CB161307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32052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74</TotalTime>
  <Words>47</Words>
  <Application>Microsoft Office PowerPoint</Application>
  <PresentationFormat>Широкоэкранный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Ретро</vt:lpstr>
      <vt:lpstr>Лабораторная работа №27 Создание интерактивных заданий в начальной школе</vt:lpstr>
      <vt:lpstr>Ссылки на задания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№27 Создание интерактивных заданий в начальной школе</dc:title>
  <dc:creator>Дарья Шкилева</dc:creator>
  <cp:lastModifiedBy>Дарья Шкилева</cp:lastModifiedBy>
  <cp:revision>1</cp:revision>
  <dcterms:created xsi:type="dcterms:W3CDTF">2023-05-22T09:59:43Z</dcterms:created>
  <dcterms:modified xsi:type="dcterms:W3CDTF">2023-05-22T11:14:25Z</dcterms:modified>
</cp:coreProperties>
</file>