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/>
        </p:nvSpPr>
        <p:spPr>
          <a:xfrm>
            <a:off x="3670169" y="123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4"/>
          <p:cNvSpPr/>
          <p:nvPr/>
        </p:nvSpPr>
        <p:spPr>
          <a:xfrm>
            <a:off x="4480169" y="123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4"/>
          <p:cNvSpPr/>
          <p:nvPr/>
        </p:nvSpPr>
        <p:spPr>
          <a:xfrm>
            <a:off x="5286000" y="123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4"/>
          <p:cNvSpPr/>
          <p:nvPr/>
        </p:nvSpPr>
        <p:spPr>
          <a:xfrm>
            <a:off x="6096000" y="123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/>
          <p:nvPr/>
        </p:nvSpPr>
        <p:spPr>
          <a:xfrm>
            <a:off x="6901831" y="123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4"/>
          <p:cNvSpPr/>
          <p:nvPr/>
        </p:nvSpPr>
        <p:spPr>
          <a:xfrm>
            <a:off x="7711831" y="123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/>
          <p:nvPr/>
        </p:nvSpPr>
        <p:spPr>
          <a:xfrm>
            <a:off x="3670169" y="204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/>
          <p:nvPr/>
        </p:nvSpPr>
        <p:spPr>
          <a:xfrm>
            <a:off x="4480169" y="204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5286000" y="204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6096000" y="204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6901831" y="204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/>
          <p:nvPr/>
        </p:nvSpPr>
        <p:spPr>
          <a:xfrm>
            <a:off x="7711831" y="204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3670169" y="285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4480169" y="285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4"/>
          <p:cNvSpPr/>
          <p:nvPr/>
        </p:nvSpPr>
        <p:spPr>
          <a:xfrm>
            <a:off x="5286000" y="285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6096000" y="285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4"/>
          <p:cNvSpPr/>
          <p:nvPr/>
        </p:nvSpPr>
        <p:spPr>
          <a:xfrm>
            <a:off x="6901831" y="285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7711831" y="285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3670169" y="366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4"/>
          <p:cNvSpPr/>
          <p:nvPr/>
        </p:nvSpPr>
        <p:spPr>
          <a:xfrm>
            <a:off x="4480169" y="366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4"/>
          <p:cNvSpPr/>
          <p:nvPr/>
        </p:nvSpPr>
        <p:spPr>
          <a:xfrm>
            <a:off x="5286000" y="366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4"/>
          <p:cNvSpPr/>
          <p:nvPr/>
        </p:nvSpPr>
        <p:spPr>
          <a:xfrm>
            <a:off x="6096000" y="366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4"/>
          <p:cNvSpPr/>
          <p:nvPr/>
        </p:nvSpPr>
        <p:spPr>
          <a:xfrm>
            <a:off x="6901831" y="366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4"/>
          <p:cNvSpPr/>
          <p:nvPr/>
        </p:nvSpPr>
        <p:spPr>
          <a:xfrm>
            <a:off x="7711831" y="366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4"/>
          <p:cNvSpPr/>
          <p:nvPr/>
        </p:nvSpPr>
        <p:spPr>
          <a:xfrm>
            <a:off x="3670169" y="447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4"/>
          <p:cNvSpPr/>
          <p:nvPr/>
        </p:nvSpPr>
        <p:spPr>
          <a:xfrm>
            <a:off x="4480169" y="447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4"/>
          <p:cNvSpPr/>
          <p:nvPr/>
        </p:nvSpPr>
        <p:spPr>
          <a:xfrm>
            <a:off x="5286000" y="447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4"/>
          <p:cNvSpPr/>
          <p:nvPr/>
        </p:nvSpPr>
        <p:spPr>
          <a:xfrm>
            <a:off x="6096000" y="447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4"/>
          <p:cNvSpPr/>
          <p:nvPr/>
        </p:nvSpPr>
        <p:spPr>
          <a:xfrm>
            <a:off x="6901831" y="447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4"/>
          <p:cNvSpPr/>
          <p:nvPr/>
        </p:nvSpPr>
        <p:spPr>
          <a:xfrm>
            <a:off x="7711831" y="4473260"/>
            <a:ext cx="810000" cy="810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23000" l="30000" r="29999" t="17999"/>
            </a:stretch>
          </a:blip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