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9" r:id="rId4"/>
    <p:sldId id="260" r:id="rId5"/>
    <p:sldId id="261" r:id="rId6"/>
    <p:sldId id="262" r:id="rId7"/>
    <p:sldId id="263" r:id="rId8"/>
    <p:sldId id="264" r:id="rId9"/>
    <p:sldId id="276" r:id="rId10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1426" y="-52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Рамка 8"/>
          <p:cNvSpPr/>
          <p:nvPr userDrawn="1"/>
        </p:nvSpPr>
        <p:spPr>
          <a:xfrm>
            <a:off x="107504" y="123478"/>
            <a:ext cx="8928992" cy="4896000"/>
          </a:xfrm>
          <a:prstGeom prst="frame">
            <a:avLst>
              <a:gd name="adj1" fmla="val 148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Рамка 9"/>
          <p:cNvSpPr/>
          <p:nvPr userDrawn="1"/>
        </p:nvSpPr>
        <p:spPr>
          <a:xfrm>
            <a:off x="251520" y="267494"/>
            <a:ext cx="8640960" cy="4608512"/>
          </a:xfrm>
          <a:prstGeom prst="frame">
            <a:avLst>
              <a:gd name="adj1" fmla="val 195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Рамка 10"/>
          <p:cNvSpPr/>
          <p:nvPr userDrawn="1"/>
        </p:nvSpPr>
        <p:spPr>
          <a:xfrm>
            <a:off x="417240" y="411510"/>
            <a:ext cx="8331224" cy="4320480"/>
          </a:xfrm>
          <a:prstGeom prst="frame">
            <a:avLst>
              <a:gd name="adj1" fmla="val 216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2290" name="Picture 2" descr="https://catherineasquithgallery.com/uploads/posts/2021-02/1613581202_34-p-fon-dlya-prezentatsii-po-pdd-34.png"/>
          <p:cNvPicPr>
            <a:picLocks noChangeAspect="1" noChangeArrowheads="1"/>
          </p:cNvPicPr>
          <p:nvPr userDrawn="1"/>
        </p:nvPicPr>
        <p:blipFill>
          <a:blip r:embed="rId2" cstate="print"/>
          <a:srcRect l="1988" t="26029" r="4290" b="5071"/>
          <a:stretch>
            <a:fillRect/>
          </a:stretch>
        </p:blipFill>
        <p:spPr bwMode="auto">
          <a:xfrm>
            <a:off x="216480" y="-236561"/>
            <a:ext cx="8676000" cy="512167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 userDrawn="1"/>
        </p:nvSpPr>
        <p:spPr>
          <a:xfrm>
            <a:off x="611560" y="2859782"/>
            <a:ext cx="360040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 userDrawn="1"/>
        </p:nvSpPr>
        <p:spPr>
          <a:xfrm>
            <a:off x="8028384" y="3291830"/>
            <a:ext cx="504056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07504" y="123478"/>
            <a:ext cx="8928992" cy="4896000"/>
          </a:xfrm>
          <a:prstGeom prst="frame">
            <a:avLst>
              <a:gd name="adj1" fmla="val 148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251520" y="267494"/>
            <a:ext cx="8640960" cy="4608512"/>
          </a:xfrm>
          <a:prstGeom prst="frame">
            <a:avLst>
              <a:gd name="adj1" fmla="val 195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 userDrawn="1"/>
        </p:nvSpPr>
        <p:spPr>
          <a:xfrm>
            <a:off x="417240" y="411510"/>
            <a:ext cx="8331224" cy="4320480"/>
          </a:xfrm>
          <a:prstGeom prst="frame">
            <a:avLst>
              <a:gd name="adj1" fmla="val 216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42" name="Picture 2" descr="https://catherineasquithgallery.com/uploads/posts/2021-02/thumbs/1613581223_85-p-fon-dlya-prezentatsii-po-pdd-92.jpg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35807" t="10421" r="29439" b="9192"/>
          <a:stretch>
            <a:fillRect/>
          </a:stretch>
        </p:blipFill>
        <p:spPr bwMode="auto">
          <a:xfrm>
            <a:off x="179512" y="2303358"/>
            <a:ext cx="1440159" cy="2356624"/>
          </a:xfrm>
          <a:prstGeom prst="rect">
            <a:avLst/>
          </a:prstGeom>
          <a:noFill/>
        </p:spPr>
      </p:pic>
      <p:pic>
        <p:nvPicPr>
          <p:cNvPr id="10244" name="Picture 4" descr="https://catherineasquithgallery.com/uploads/posts/2021-02/thumbs/1613581249_110-p-fon-dlya-prezentatsii-po-pdd-118.jpg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12638" t="3410" r="12588" b="3912"/>
          <a:stretch>
            <a:fillRect/>
          </a:stretch>
        </p:blipFill>
        <p:spPr bwMode="auto">
          <a:xfrm flipH="1">
            <a:off x="7440046" y="2770533"/>
            <a:ext cx="1524442" cy="188944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107504" y="123478"/>
            <a:ext cx="8928992" cy="4896000"/>
          </a:xfrm>
          <a:prstGeom prst="frame">
            <a:avLst>
              <a:gd name="adj1" fmla="val 148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Рамка 7"/>
          <p:cNvSpPr/>
          <p:nvPr userDrawn="1"/>
        </p:nvSpPr>
        <p:spPr>
          <a:xfrm>
            <a:off x="251520" y="267494"/>
            <a:ext cx="8640960" cy="4608512"/>
          </a:xfrm>
          <a:prstGeom prst="frame">
            <a:avLst>
              <a:gd name="adj1" fmla="val 1953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Рамка 8"/>
          <p:cNvSpPr/>
          <p:nvPr userDrawn="1"/>
        </p:nvSpPr>
        <p:spPr>
          <a:xfrm>
            <a:off x="417240" y="411510"/>
            <a:ext cx="8331224" cy="4320480"/>
          </a:xfrm>
          <a:prstGeom prst="frame">
            <a:avLst>
              <a:gd name="adj1" fmla="val 2164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4F32B-F5CF-4466-90AE-6EB18BAB820C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83706-E305-4466-8C0D-40DB41A080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x-lines.ru/letters/i/cyrillicdreamy/1255/dc2127/50/1/4nepbf6o18ek8wr44ne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9582"/>
            <a:ext cx="1381352" cy="468000"/>
          </a:xfrm>
          <a:prstGeom prst="rect">
            <a:avLst/>
          </a:prstGeom>
          <a:noFill/>
        </p:spPr>
      </p:pic>
      <p:pic>
        <p:nvPicPr>
          <p:cNvPr id="2052" name="Picture 4" descr="https://x-lines.ru/letters/i/cyrillicdreamy/1107/ede70c/40/1/4nkpb8sowdej7wrs4nq7b8so1xej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9798" y="1419622"/>
            <a:ext cx="1727996" cy="432000"/>
          </a:xfrm>
          <a:prstGeom prst="rect">
            <a:avLst/>
          </a:prstGeom>
          <a:noFill/>
        </p:spPr>
      </p:pic>
      <p:pic>
        <p:nvPicPr>
          <p:cNvPr id="2054" name="Picture 6" descr="https://x-lines.ru/letters/i/cyrillicdreamy/1107/51b749/40/1/4nkpbrsoudejpwri4nq7bggoih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779662"/>
            <a:ext cx="1589430" cy="43200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483768" y="2571750"/>
            <a:ext cx="3888432" cy="95345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Работу выполнила 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студентка 211нк группы</a:t>
            </a:r>
            <a:b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Алексенко Валерия Альбертовна</a:t>
            </a: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Преподаватель: Сомова Н.С.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9248" y="563765"/>
            <a:ext cx="8496944" cy="408623"/>
          </a:xfrm>
          <a:prstGeom prst="round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crosoft YaHei" panose="020B0503020204020204" pitchFamily="34" charset="-122"/>
                <a:ea typeface="Microsoft YaHei" panose="020B0503020204020204" pitchFamily="34" charset="-122"/>
              </a:rPr>
              <a:t>Интерактивная викторина с элементами робототехники.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83518"/>
            <a:ext cx="6192688" cy="410445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Задачи использования  </a:t>
            </a:r>
            <a:r>
              <a:rPr lang="en-US" sz="2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LEGO</a:t>
            </a:r>
            <a:r>
              <a:rPr lang="ru-RU" sz="2000" b="1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-</a:t>
            </a:r>
            <a:r>
              <a:rPr lang="ru-RU" sz="20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конструирования </a:t>
            </a:r>
            <a:r>
              <a:rPr lang="ru-RU" sz="2000" dirty="0">
                <a:latin typeface="Comic Sans MS" panose="030F0702030302020204" pitchFamily="66" charset="0"/>
              </a:rPr>
              <a:t/>
            </a:r>
            <a:br>
              <a:rPr lang="ru-RU" sz="2000" dirty="0">
                <a:latin typeface="Comic Sans MS" panose="030F0702030302020204" pitchFamily="66" charset="0"/>
              </a:rPr>
            </a:br>
            <a:r>
              <a:rPr lang="ru-RU" sz="2000" dirty="0">
                <a:latin typeface="Comic Sans MS" panose="030F0702030302020204" pitchFamily="66" charset="0"/>
              </a:rPr>
              <a:t> </a:t>
            </a:r>
            <a:r>
              <a:rPr lang="ru-RU" sz="2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Использование LEGO в игре и учебной деятельности позволяет развивать у детей усидчивость, воображение, память, логическое и ассоциативное мышление и другие навыки. Также конструктор развивает художественные и интеллектуальные способности детей, у них быстрее развивается речь и мелкая моторика.</a:t>
            </a:r>
            <a:br>
              <a:rPr lang="ru-RU" sz="2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ru-RU" sz="2000" dirty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LEGO позволяет не только создать игрушку, но и в дальнейшем играть с ней или разобрать и создать новую</a:t>
            </a:r>
            <a:r>
              <a:rPr lang="ru-RU" sz="2000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.</a:t>
            </a:r>
            <a:endParaRPr lang="ru-RU" sz="2000" dirty="0">
              <a:solidFill>
                <a:srgbClr val="8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4052218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11104" y="483518"/>
            <a:ext cx="568863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   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 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Ребята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!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  Правила дорожного движения — это информация, которую необходимо знать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каждому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Тест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 правилах дорожного движения поможет вам вспомнить правила и проверит ваши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знания. </a:t>
            </a:r>
          </a:p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Отвечая на вопросы, вы будете получать одну часть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Lego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 в конце мы получим с вами интересное животное.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 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483518"/>
            <a:ext cx="705678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Как называют участок проезжей части, предназначенный для движения пешеходов? 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51720" y="1707654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51720" y="2571750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051720" y="3435846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15816" y="1779662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Пешеходный тротуар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2643758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Пешеходный переход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3507854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Пешеходная дорожка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Блок-схема: знак завершения 13">
            <a:hlinkClick r:id="" action="ppaction://hlinkshowjump?jump=nextslide"/>
          </p:cNvPr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переход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788" y="1502438"/>
            <a:ext cx="1559604" cy="1141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AE67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2915816" y="1779662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красный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83518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На какой цвет светофора можно переходить дорогу? 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4" name="Блок-схема: знак завершения 13">
            <a:hlinkClick r:id="" action="ppaction://hlinkshowjump?jump=nextslide"/>
          </p:cNvPr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переход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051720" y="1707654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051720" y="2571750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051720" y="3435846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2915816" y="3507854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зеленый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915816" y="2643758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желтый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223525"/>
            <a:ext cx="1872208" cy="134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AE67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664" y="483518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Как следует обходить автобус и троллейбус? 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51720" y="1707654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51720" y="2571750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051720" y="3435846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15816" y="2643758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сзади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1779662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спереди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3507854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справа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Блок-схема: знак завершения 8">
            <a:hlinkClick r:id="" action="ppaction://hlinkshowjump?jump=nextslide"/>
          </p:cNvPr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переход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30016"/>
            <a:ext cx="1959893" cy="1555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AE67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483518"/>
            <a:ext cx="63367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Как называются символы, устанавливаемые на проезжих частях? 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51720" y="1707654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51720" y="2571750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051720" y="3435846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15816" y="3507854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знаки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2643758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смайлики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1779662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иероглифы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Блок-схема: знак завершения 8">
            <a:hlinkClick r:id="" action="ppaction://hlinkshowjump?jump=nextslide"/>
          </p:cNvPr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переход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436687"/>
            <a:ext cx="1866395" cy="1207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AE67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83518"/>
            <a:ext cx="56166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Разметка дороги, обозначающая пешеходный переход, это: 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051720" y="1707654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051720" y="2571750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051720" y="3435846"/>
            <a:ext cx="540000" cy="540000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15816" y="1779662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«зебра»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2643758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«ягуар»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915816" y="3507854"/>
            <a:ext cx="2880320" cy="43204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«тигр»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Блок-схема: знак завершения 8">
            <a:hlinkClick r:id="" action="ppaction://hlinkshowjump?jump=nextslide"/>
          </p:cNvPr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переход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3851920" y="4227934"/>
            <a:ext cx="1260000" cy="373760"/>
          </a:xfrm>
          <a:prstGeom prst="flowChartTerminator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3088" y="1329771"/>
            <a:ext cx="1854447" cy="1331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AE67F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685E"/>
                                      </p:to>
                                    </p:animClr>
                                    <p:set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864373"/>
            <a:ext cx="5040560" cy="3323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crocodile_zjlmj64_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83568" y="62753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41922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50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</TotalTime>
  <Words>118</Words>
  <Application>Microsoft Office PowerPoint</Application>
  <PresentationFormat>Экран (16:9)</PresentationFormat>
  <Paragraphs>52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Задачи использования  LEGO-конструирования   Использование LEGO в игре и учебной деятельности позволяет развивать у детей усидчивость, воображение, память, логическое и ассоциативное мышление и другие навыки. Также конструктор развивает художественные и интеллектуальные способности детей, у них быстрее развивается речь и мелкая моторика. LEGO позволяет не только создать игрушку, но и в дальнейшем играть с ней или разобрать и создать новую.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Артём</dc:creator>
  <cp:lastModifiedBy>Валерия</cp:lastModifiedBy>
  <cp:revision>28</cp:revision>
  <dcterms:created xsi:type="dcterms:W3CDTF">2021-08-12T09:37:24Z</dcterms:created>
  <dcterms:modified xsi:type="dcterms:W3CDTF">2023-05-17T10:17:21Z</dcterms:modified>
</cp:coreProperties>
</file>