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618" y="-22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6" descr="http://mediasubs.ru/group/uploads/fo/formula-schastya/image2/ZlNDEwOT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869160"/>
            <a:ext cx="1264701" cy="142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10" descr="http://mywishlist.ru/pic/i/wish/orig/003/093/515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420888"/>
            <a:ext cx="1008112" cy="1000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05423" y="2766251"/>
            <a:ext cx="29805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Устройства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узлы компьютера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6" descr="http://mediasubs.ru/group/uploads/fo/formula-schastya/image2/ZlNDEwOT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869160"/>
            <a:ext cx="1264701" cy="142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10" descr="http://mywishlist.ru/pic/i/wish/orig/003/093/515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420888"/>
            <a:ext cx="1008112" cy="1000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6796"/>
            <a:ext cx="1575619" cy="15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3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6" descr="http://mediasubs.ru/group/uploads/fo/formula-schastya/image2/ZlNDEwOT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869160"/>
            <a:ext cx="1264701" cy="142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10" descr="http://mywishlist.ru/pic/i/wish/orig/003/093/515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420888"/>
            <a:ext cx="1008112" cy="1000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62106" y="2916216"/>
            <a:ext cx="2467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Устройства ввода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2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6" descr="http://mediasubs.ru/group/uploads/fo/formula-schastya/image2/ZlNDEwOT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869160"/>
            <a:ext cx="1264701" cy="142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10" descr="http://mywishlist.ru/pic/i/wish/orig/003/093/515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420888"/>
            <a:ext cx="1008112" cy="1000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19872" y="2948445"/>
            <a:ext cx="2467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Устройства ввода</a:t>
            </a:r>
          </a:p>
        </p:txBody>
      </p:sp>
    </p:spTree>
    <p:extLst>
      <p:ext uri="{BB962C8B-B14F-4D97-AF65-F5344CB8AC3E}">
        <p14:creationId xmlns:p14="http://schemas.microsoft.com/office/powerpoint/2010/main" val="2739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3935626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6" descr="http://mediasubs.ru/group/uploads/fo/formula-schastya/image2/ZlNDEwOT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869160"/>
            <a:ext cx="1264701" cy="142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10" descr="http://mywishlist.ru/pic/i/wish/orig/003/093/515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420888"/>
            <a:ext cx="1008112" cy="1000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82550" y="2993137"/>
            <a:ext cx="3504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Устройства ввода-вывода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5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426 L -0.29879 0.67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68" y="315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533 L -0.07864 0.147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70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0.08009 L -0.51806 0.18634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42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0.58733 -0.0884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58" y="-44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9444 L 0.10261 -0.272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1835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33 -0.03727 L 0.41667 -0.35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56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3 0.03149 L 0.01806 -0.6796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3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0.01621 L -0.29184 0.2423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1" y="1129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0.25382 -0.019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1" y="-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10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59</cp:revision>
  <dcterms:modified xsi:type="dcterms:W3CDTF">2023-03-21T08:33:50Z</dcterms:modified>
</cp:coreProperties>
</file>