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69" r:id="rId12"/>
    <p:sldId id="266" r:id="rId13"/>
    <p:sldId id="270" r:id="rId14"/>
    <p:sldId id="268" r:id="rId15"/>
    <p:sldId id="272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855772D-E9A5-4C3F-9CC1-6ECD20425018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FDC3695-871F-4CD0-8661-05A0B17878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72008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практических достижений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деятельности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21 г. Павлово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Антоновой Светланы Ивановны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 стаж 4 года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квалификационная категория.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35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Все игры с песком делятся на два </a:t>
            </a:r>
            <a:r>
              <a:rPr lang="ru-RU" sz="2400" b="1" dirty="0" smtClean="0"/>
              <a:t>направления:</a:t>
            </a:r>
            <a:r>
              <a:rPr lang="ru-RU" sz="2400" dirty="0"/>
              <a:t> </a:t>
            </a:r>
            <a:r>
              <a:rPr lang="ru-RU" sz="2400" b="1" dirty="0" smtClean="0"/>
              <a:t>обучающие и познавательные</a:t>
            </a:r>
            <a:endParaRPr lang="ru-RU" sz="2400" dirty="0"/>
          </a:p>
        </p:txBody>
      </p:sp>
      <p:pic>
        <p:nvPicPr>
          <p:cNvPr id="2050" name="Picture 2" descr="C:\Users\User\Downloads\20220516_1604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8" y="292494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wnloads\20220513_0738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6453"/>
            <a:ext cx="3931277" cy="294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126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ы с песком\20220513_075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0" y="292494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игры с песком\20220516_1556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28084" y="3032956"/>
            <a:ext cx="40324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игры с песком\20220520_0649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27784" y="2924945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196752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игры: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2011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05273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песке.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игры с песком\20220520_0714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4437" y="3588213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игры с песком\20220518_1608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97025" y="2915743"/>
            <a:ext cx="314995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игры с песком\20220518_0930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64121" y="1932029"/>
            <a:ext cx="307234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777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42" y="692696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дыхания.</a:t>
            </a:r>
          </a:p>
          <a:p>
            <a:endParaRPr lang="ru-RU" dirty="0"/>
          </a:p>
        </p:txBody>
      </p:sp>
      <p:pic>
        <p:nvPicPr>
          <p:cNvPr id="3074" name="Picture 2" descr="C:\Users\User\Desktop\игры с песком\20220513_1617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091" y="1345394"/>
            <a:ext cx="3144349" cy="211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игры с песком\20220519_0731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603" y="3254876"/>
            <a:ext cx="368419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игры с песком\20220519_0738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69894" y="3279179"/>
            <a:ext cx="3681064" cy="282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21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показал, что игры с песком дает положительные результаты: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ребят значительно возрастает интерес к занятиям;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чувствуют себя более успешными;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мотивация речевого общения;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первичные произносительные умения и навыки;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Пополняется и активизируется словарь;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мелкая моторика, зрительное восприятие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Корректируется грамматический строй речи, связная речь.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577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840" y="980728"/>
            <a:ext cx="8826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	«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ТРАНСЛИРУЕМОСТЬ ПРАКТИЧЕСКИХ ДОСТИЖЕНИЙ»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240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038650"/>
            <a:ext cx="2369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772816"/>
            <a:ext cx="7776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 -</a:t>
            </a:r>
            <a:r>
              <a:rPr lang="ru-RU" b="1" i="1" dirty="0" err="1" smtClean="0"/>
              <a:t>Грабенко</a:t>
            </a:r>
            <a:r>
              <a:rPr lang="ru-RU" b="1" i="1" dirty="0"/>
              <a:t>, Т. М. Основы </a:t>
            </a:r>
            <a:r>
              <a:rPr lang="ru-RU" b="1" i="1" dirty="0" err="1"/>
              <a:t>сказкотерапии</a:t>
            </a:r>
            <a:r>
              <a:rPr lang="ru-RU" b="1" i="1" dirty="0"/>
              <a:t> / Т. М. </a:t>
            </a:r>
            <a:r>
              <a:rPr lang="ru-RU" b="1" i="1" dirty="0" err="1"/>
              <a:t>Грабенко</a:t>
            </a:r>
            <a:r>
              <a:rPr lang="ru-RU" b="1" i="1" dirty="0"/>
              <a:t>, Т. Д. </a:t>
            </a:r>
            <a:r>
              <a:rPr lang="ru-RU" b="1" i="1" dirty="0" err="1"/>
              <a:t>Зинкович</a:t>
            </a:r>
            <a:r>
              <a:rPr lang="ru-RU" b="1" i="1" dirty="0"/>
              <a:t>-Евстигнеева. – СПб. : Детство-Пресс, 2006</a:t>
            </a:r>
            <a:r>
              <a:rPr lang="ru-RU" b="1" i="1" dirty="0" smtClean="0"/>
              <a:t>.</a:t>
            </a:r>
            <a:r>
              <a:rPr lang="ru-RU" i="1" dirty="0"/>
              <a:t> </a:t>
            </a:r>
            <a:endParaRPr lang="ru-RU" i="1" dirty="0" smtClean="0"/>
          </a:p>
          <a:p>
            <a:r>
              <a:rPr lang="ru-RU" b="1" i="1" dirty="0" smtClean="0"/>
              <a:t> -</a:t>
            </a:r>
            <a:r>
              <a:rPr lang="ru-RU" b="1" i="1" dirty="0" err="1" smtClean="0"/>
              <a:t>Грабенко</a:t>
            </a:r>
            <a:r>
              <a:rPr lang="ru-RU" b="1" i="1" dirty="0"/>
              <a:t>, Т. М.</a:t>
            </a:r>
            <a:r>
              <a:rPr lang="ru-RU" b="1" dirty="0"/>
              <a:t> Чудеса на песке: практикум по песочной терапии / Т. М. </a:t>
            </a:r>
            <a:r>
              <a:rPr lang="ru-RU" b="1" dirty="0" err="1"/>
              <a:t>Грабенко</a:t>
            </a:r>
            <a:r>
              <a:rPr lang="ru-RU" b="1" dirty="0"/>
              <a:t>, Т. Д. </a:t>
            </a:r>
            <a:r>
              <a:rPr lang="ru-RU" b="1" dirty="0" err="1"/>
              <a:t>Зинкович</a:t>
            </a:r>
            <a:r>
              <a:rPr lang="ru-RU" b="1" dirty="0"/>
              <a:t>-Евстигнеева. – СПб. : Детство-Пресс, 2007</a:t>
            </a:r>
            <a:r>
              <a:rPr lang="ru-RU" b="1" dirty="0" smtClean="0"/>
              <a:t>.</a:t>
            </a:r>
            <a:r>
              <a:rPr lang="ru-RU" b="1" i="1" dirty="0"/>
              <a:t> </a:t>
            </a:r>
            <a:endParaRPr lang="ru-RU" b="1" i="1" dirty="0" smtClean="0"/>
          </a:p>
          <a:p>
            <a:r>
              <a:rPr lang="ru-RU" b="1" i="1" dirty="0" smtClean="0"/>
              <a:t> -</a:t>
            </a:r>
            <a:r>
              <a:rPr lang="ru-RU" b="1" i="1" dirty="0" err="1" smtClean="0"/>
              <a:t>Епанчинцева</a:t>
            </a:r>
            <a:r>
              <a:rPr lang="ru-RU" b="1" i="1" dirty="0"/>
              <a:t>, О. Ю.</a:t>
            </a:r>
            <a:r>
              <a:rPr lang="ru-RU" b="1" dirty="0"/>
              <a:t> Роль песочной терапии в развитии эмоциональной сферы детей дошкольного возраста / О. Ю. </a:t>
            </a:r>
            <a:r>
              <a:rPr lang="ru-RU" b="1" dirty="0" smtClean="0"/>
              <a:t>--</a:t>
            </a:r>
            <a:r>
              <a:rPr lang="ru-RU" b="1" dirty="0" err="1" smtClean="0"/>
              <a:t>Епанчинцева</a:t>
            </a:r>
            <a:r>
              <a:rPr lang="ru-RU" b="1" dirty="0"/>
              <a:t>. – СПб. : Детство-Пресс, 2011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-</a:t>
            </a:r>
            <a:r>
              <a:rPr lang="ru-RU" b="1" dirty="0" err="1" smtClean="0"/>
              <a:t>Кузуб</a:t>
            </a:r>
            <a:r>
              <a:rPr lang="ru-RU" b="1" dirty="0" smtClean="0"/>
              <a:t> </a:t>
            </a:r>
            <a:r>
              <a:rPr lang="ru-RU" b="1" dirty="0"/>
              <a:t>Н.В., Э.И. </a:t>
            </a:r>
            <a:r>
              <a:rPr lang="ru-RU" b="1" dirty="0" err="1"/>
              <a:t>Осипук</a:t>
            </a:r>
            <a:r>
              <a:rPr lang="ru-RU" b="1" dirty="0"/>
              <a:t> Э.И. В гостях у песочной феи</a:t>
            </a:r>
            <a:r>
              <a:rPr lang="ru-RU" b="1" dirty="0" smtClean="0"/>
              <a:t>.</a:t>
            </a:r>
            <a:r>
              <a:rPr lang="ru-RU" b="1" dirty="0"/>
              <a:t> СПб.: Речь: М.: Сфера, 2011. </a:t>
            </a:r>
            <a:endParaRPr lang="ru-RU" b="1" dirty="0" smtClean="0"/>
          </a:p>
          <a:p>
            <a:r>
              <a:rPr lang="ru-RU" b="1" dirty="0"/>
              <a:t> </a:t>
            </a:r>
            <a:r>
              <a:rPr lang="ru-RU" b="1" dirty="0" smtClean="0"/>
              <a:t>-Ульянова</a:t>
            </a:r>
            <a:r>
              <a:rPr lang="ru-RU" b="1" dirty="0"/>
              <a:t>, Э. Приключения в песочном дворике [Текст]:[песочная психотерапия] </a:t>
            </a:r>
            <a:r>
              <a:rPr lang="ru-RU" b="1" dirty="0" smtClean="0"/>
              <a:t>/</a:t>
            </a:r>
            <a:r>
              <a:rPr lang="ru-RU" b="1" dirty="0"/>
              <a:t>(Прил. к газ. "Первое сентября"). - 2015. - №12.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 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988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780928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62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268760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ПРЕЗЕНТАЦИИ:</a:t>
            </a:r>
          </a:p>
          <a:p>
            <a:pPr algn="ctr"/>
            <a:endParaRPr lang="ru-RU" sz="40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«Развитие речи детей младшего дошкольного возраста через игровые упражнения с песком».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9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179" y="404664"/>
            <a:ext cx="72412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ФОРМИРОВАНИЯ ЛИЧНОГО ВКЛАДА</a:t>
            </a:r>
            <a:r>
              <a:rPr lang="ru-RU" dirty="0" smtClean="0"/>
              <a:t>.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56" y="1494261"/>
            <a:ext cx="1560779" cy="217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5" y="1628800"/>
            <a:ext cx="6336704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- доктор психологии, директор Санкт-Петербургского Института </a:t>
            </a:r>
            <a:r>
              <a:rPr lang="ru-RU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Закончила факультет психологии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Ленинградского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университета. Автор метода Комплексной </a:t>
            </a:r>
            <a:r>
              <a:rPr lang="ru-RU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ряда монографий по </a:t>
            </a:r>
            <a:r>
              <a:rPr lang="ru-RU" sz="1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www.expert-psy.ru/public/images/shop/3_5_f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96" y="4149080"/>
            <a:ext cx="163074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4986" y="3655383"/>
            <a:ext cx="6483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Сурдопедагог, кандидат педагогических наук, доцент кафедры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педагогики Института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педагогики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психологии,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игротерапевт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научный руководитель специальных (коррекционных)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 II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Санкт-Петербурга и пос. Зеленоградска Калининградской области.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монографий в области креативных психолого-педагогических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технологий, а также ряда книг по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выходивших в издательстве "Речь".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Обладатель знака "За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гуманизацию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школы".</a:t>
            </a:r>
          </a:p>
        </p:txBody>
      </p:sp>
    </p:spTree>
    <p:extLst>
      <p:ext uri="{BB962C8B-B14F-4D97-AF65-F5344CB8AC3E}">
        <p14:creationId xmlns:p14="http://schemas.microsoft.com/office/powerpoint/2010/main" val="338256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4205" y="753404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ТЕОРИТИЧЕСКОЕ ОБОСНОВАНИЕ ЛИЧНОГО ВКЛАДА ПЕДАГОГА В РАЗВИТИЕ ОБРАЗОВАНИЯ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*«Наилучшая для малыша та игрушка, которую он может заставить по разному изменяться; для маленьких детей наилучшая игрушка – это куча песка». (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45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8152" y="853261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«АКТУАЛЬНОСТЬ ЛИЧНОГО ВКЛАДА ПЕДАГОГА В РАЗВИТИЕ ОБРАЗОВАНИЯ».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В. А. Сухомлинский писал: «Истоки способностей и дарований детей – на кончиках их пальцев. От пальцев, образно говоря, идут тончайшие ручейки, которые питают источник творческой мысли». Рука ребенка физиологически несовершенна, как и весь организм, она находится в стадии интенсивного развития.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 примерная общеобразовательная программа ДО «От рождения до школы» предполагают принцип интеграции образовательных областей в соответствии с возрастными возможностями и особенностями детей. Я в своей работе в рамках образовательной деятельности по развитию речи реализуем данный принцип через интеграцию следующих образовательных областей: «речевое развитие», «социально-коммуникативное развитие», «познавательное развитие», «художественно-эстетическое развитие».</a:t>
            </a: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72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799288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ПЕДАГОГИЧЕСКОЙ ДЕЯТЕЛЬНОСТИ.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Развитие речи детей младшего дошкольного возраста через игровые упражнения с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песком.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литературу и опыта работ по данной теме.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интерес к играм и упражнениям с песком, превратив их в занимательную игру;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с песком для тренировки пальцев рук с речью детей;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 детей;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индивидуальные особенности каждого ребенка.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речь, память, мышление, воображение, фантазию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представление.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ызывать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положительное состояние, удовольствие от игр и совместной деятельности с другими детьми.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82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80728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ИДЕЯ.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Моей главной задачей является не обучить детей работать на песке и каким то специальным приемам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больше связано с получением удовольствия от самого процесса и решения проблем с речью воспитанников.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28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АСПЕКТ ЛИЧНОГО ВКЛАДА.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29000" y="1844824"/>
            <a:ext cx="304320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rot="19153018">
            <a:off x="462366" y="1788926"/>
            <a:ext cx="2705425" cy="16955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15616" y="3645024"/>
            <a:ext cx="316835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 rot="21345509">
            <a:off x="4351858" y="4302109"/>
            <a:ext cx="2952328" cy="19451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 flipH="1">
            <a:off x="2699792" y="2951152"/>
            <a:ext cx="1074874" cy="189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4"/>
          </p:cNvCxnSpPr>
          <p:nvPr/>
        </p:nvCxnSpPr>
        <p:spPr>
          <a:xfrm flipH="1">
            <a:off x="3774666" y="3140968"/>
            <a:ext cx="107593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5"/>
          </p:cNvCxnSpPr>
          <p:nvPr/>
        </p:nvCxnSpPr>
        <p:spPr>
          <a:xfrm flipH="1">
            <a:off x="5828022" y="2951152"/>
            <a:ext cx="98512" cy="981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 rot="19840640">
            <a:off x="5990995" y="2271464"/>
            <a:ext cx="2582148" cy="15491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ДЕТЕЙ И ВЗРОСЛЫХ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>
            <a:stCxn id="3" idx="7"/>
          </p:cNvCxnSpPr>
          <p:nvPr/>
        </p:nvCxnSpPr>
        <p:spPr>
          <a:xfrm>
            <a:off x="5926534" y="2034640"/>
            <a:ext cx="877714" cy="170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655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игры в песок.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ownloads\20220519_1635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1035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20220519_16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7759" y="2758704"/>
            <a:ext cx="3854658" cy="289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20220519_1632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2643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69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1939</TotalTime>
  <Words>513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45</cp:revision>
  <dcterms:created xsi:type="dcterms:W3CDTF">2022-05-16T09:33:43Z</dcterms:created>
  <dcterms:modified xsi:type="dcterms:W3CDTF">2023-05-18T11:55:55Z</dcterms:modified>
</cp:coreProperties>
</file>