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26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2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7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82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1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4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74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9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8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825D3-16B0-47B7-A598-17BD13D301F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8479B-6D80-46E1-AC54-3B684E574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3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72816"/>
            <a:ext cx="9104119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574" y="188640"/>
            <a:ext cx="8712968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Фотоколлаж как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средство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арт-терапии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работе с детьми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589240"/>
            <a:ext cx="4788024" cy="124143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Педагог-психолог Минько С.С.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94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rgbClr val="FFC000"/>
                </a:solidFill>
              </a:rPr>
              <a:t>ФОТОКОЛЛАЖ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 это произвольное, иногда хаотичное объединение различных связанных или не связанных между собой фотографических изображений (фотографий, рисунков) в одно изображение или фотографию. Эффект фотоколлажа достигается с помощью наложения одного изображения на другое, совмещение нескольких фото изображений в одном, иногда даже с элементами графики (мозаика) или использования хаотичного набора разнообразных изображений (</a:t>
            </a:r>
            <a:r>
              <a:rPr lang="ru-RU" dirty="0" err="1">
                <a:solidFill>
                  <a:srgbClr val="002060"/>
                </a:solidFill>
              </a:rPr>
              <a:t>пазл</a:t>
            </a:r>
            <a:r>
              <a:rPr lang="ru-RU" dirty="0">
                <a:solidFill>
                  <a:srgbClr val="002060"/>
                </a:solidFill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907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72816"/>
            <a:ext cx="9104119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Задачи, функции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786806"/>
            <a:ext cx="6347048" cy="3057203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Образовательные</a:t>
            </a:r>
          </a:p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Развивающие</a:t>
            </a:r>
          </a:p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Воспитательные</a:t>
            </a:r>
          </a:p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Терапевтические </a:t>
            </a:r>
          </a:p>
          <a:p>
            <a:pPr algn="r"/>
            <a:endParaRPr lang="ru-RU" sz="4000" b="1" dirty="0">
              <a:solidFill>
                <a:srgbClr val="002060"/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0116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72816"/>
            <a:ext cx="9104119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Виды, техники 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2492896"/>
            <a:ext cx="4834880" cy="2841179"/>
          </a:xfrm>
        </p:spPr>
        <p:txBody>
          <a:bodyPr>
            <a:noAutofit/>
          </a:bodyPr>
          <a:lstStyle/>
          <a:p>
            <a:pPr algn="r"/>
            <a:r>
              <a:rPr lang="ru-RU" sz="4400" b="1" dirty="0" smtClean="0">
                <a:solidFill>
                  <a:srgbClr val="002060"/>
                </a:solidFill>
              </a:rPr>
              <a:t>Аппликация </a:t>
            </a:r>
          </a:p>
          <a:p>
            <a:pPr algn="r"/>
            <a:r>
              <a:rPr lang="ru-RU" sz="4400" b="1" dirty="0" smtClean="0">
                <a:solidFill>
                  <a:srgbClr val="002060"/>
                </a:solidFill>
              </a:rPr>
              <a:t>Ассамбляж </a:t>
            </a:r>
          </a:p>
          <a:p>
            <a:pPr algn="r"/>
            <a:r>
              <a:rPr lang="ru-RU" sz="4400" b="1" dirty="0" smtClean="0">
                <a:solidFill>
                  <a:srgbClr val="002060"/>
                </a:solidFill>
              </a:rPr>
              <a:t>Коллаж </a:t>
            </a:r>
          </a:p>
          <a:p>
            <a:pPr algn="r"/>
            <a:r>
              <a:rPr lang="ru-RU" sz="4400" b="1" dirty="0" smtClean="0">
                <a:solidFill>
                  <a:srgbClr val="002060"/>
                </a:solidFill>
              </a:rPr>
              <a:t>Рамки </a:t>
            </a:r>
          </a:p>
          <a:p>
            <a:pPr algn="r"/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3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Фотоколлаж «Хорошие, плохие сны»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Цель: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Анализ </a:t>
            </a:r>
            <a:r>
              <a:rPr lang="ru-RU" dirty="0">
                <a:solidFill>
                  <a:srgbClr val="002060"/>
                </a:solidFill>
              </a:rPr>
              <a:t>«ночных страхов», поиск внутреннего ресурса.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Лист с силуэтом бабочки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Музыка релаксирующая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 для фотоколлажа: ножницы, клей, карандаши цветные, газеты, журналы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После прослушивания сказки отражаем на одном крыле содержание страшного сна, на другом крыле содержание приятного сна</a:t>
            </a:r>
          </a:p>
        </p:txBody>
      </p:sp>
    </p:spTree>
    <p:extLst>
      <p:ext uri="{BB962C8B-B14F-4D97-AF65-F5344CB8AC3E}">
        <p14:creationId xmlns:p14="http://schemas.microsoft.com/office/powerpoint/2010/main" val="331365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Фотоколлаж «Волшебный город»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3300" b="1" u="sng" dirty="0" smtClean="0">
                <a:solidFill>
                  <a:srgbClr val="00B050"/>
                </a:solidFill>
              </a:rPr>
              <a:t>Цель:</a:t>
            </a:r>
            <a:r>
              <a:rPr lang="ru-RU" sz="3300" dirty="0" smtClean="0">
                <a:solidFill>
                  <a:srgbClr val="00B050"/>
                </a:solidFill>
              </a:rPr>
              <a:t> </a:t>
            </a:r>
            <a:r>
              <a:rPr lang="ru-RU" sz="3300" dirty="0" smtClean="0">
                <a:solidFill>
                  <a:srgbClr val="002060"/>
                </a:solidFill>
              </a:rPr>
              <a:t>сплочение, позитивная установка, снятие напряжения, раскрытие творческого ресурса</a:t>
            </a:r>
          </a:p>
          <a:p>
            <a:endParaRPr lang="ru-RU" sz="3300" dirty="0">
              <a:solidFill>
                <a:srgbClr val="002060"/>
              </a:solidFill>
            </a:endParaRPr>
          </a:p>
          <a:p>
            <a:r>
              <a:rPr lang="ru-RU" sz="3300" dirty="0" smtClean="0">
                <a:solidFill>
                  <a:srgbClr val="002060"/>
                </a:solidFill>
              </a:rPr>
              <a:t>Ватман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Музыка релаксирующая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Материалы для фотоколлажа: ножницы, клей, карандаши цветные, газеты, журналы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Фотографии</a:t>
            </a:r>
          </a:p>
          <a:p>
            <a:r>
              <a:rPr lang="ru-RU" sz="3300" dirty="0" smtClean="0">
                <a:solidFill>
                  <a:srgbClr val="002060"/>
                </a:solidFill>
              </a:rPr>
              <a:t>Создание большого совместного коллажа, отражающего название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688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120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Фотоколлаж как средство арт-терапии в работе с детьми</vt:lpstr>
      <vt:lpstr>ФОТОКОЛЛАЖ</vt:lpstr>
      <vt:lpstr>Задачи, функции</vt:lpstr>
      <vt:lpstr>Виды, техники </vt:lpstr>
      <vt:lpstr>Фотоколлаж «Хорошие, плохие сны»</vt:lpstr>
      <vt:lpstr>Фотоколлаж «Волшебный город»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Фотоколлаж как средство арт-терапии в работе с детьми</dc:title>
  <dc:creator>Психолог58</dc:creator>
  <cp:lastModifiedBy>Психолог58</cp:lastModifiedBy>
  <cp:revision>7</cp:revision>
  <dcterms:created xsi:type="dcterms:W3CDTF">2023-02-01T05:44:22Z</dcterms:created>
  <dcterms:modified xsi:type="dcterms:W3CDTF">2023-02-01T06:50:52Z</dcterms:modified>
</cp:coreProperties>
</file>