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535A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70" d="100"/>
          <a:sy n="70" d="100"/>
        </p:scale>
        <p:origin x="-1166" y="-47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8C6382B-9BD3-E15B-72D2-96FFA2ADE9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F0130BF5-60DB-57C3-CAF4-158C564C91A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F8E597C-9D05-C25F-918E-8839DA938D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9BE9-DED2-4A51-AEAD-4639BBBF5AD1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4562F2D-669F-EBA5-49E0-CDD1F6CBC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57B2854-CFA3-14E2-BDCA-11E741B22B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31C8-00B8-40F9-AD17-FC2229580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3438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307C95B-8BEA-5503-EEC5-61EEABEB0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6B61EF26-D081-405E-B294-9E94C5F209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6380979-062B-A468-47E3-5219345A4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9BE9-DED2-4A51-AEAD-4639BBBF5AD1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EAE3B7E-21E9-33D0-579D-782E63EBFB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5208F81-FBAF-CE96-34C3-991AC2B79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31C8-00B8-40F9-AD17-FC2229580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56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8C9EAD89-9F56-8FC1-6718-4996B847A3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AB1999D5-C4C2-4837-765E-EBEB96C117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8C1D635-BAC9-461B-E964-1BFBE1817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9BE9-DED2-4A51-AEAD-4639BBBF5AD1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4C5321D-FAE7-A5F4-4886-280CF60D62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DA3425C-9F8A-00B6-D8CF-352445E8D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31C8-00B8-40F9-AD17-FC2229580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062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C25F958-BF33-3EA1-6308-D5879EE518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68B998DA-B8C5-451F-A44B-D788C1847E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09B6234-C37A-5551-451D-46821AD3E0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9BE9-DED2-4A51-AEAD-4639BBBF5AD1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B33CCB2-09AF-7080-DAEB-57E92C82D9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8811B4A-EF06-B678-0C86-D8E57C42E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31C8-00B8-40F9-AD17-FC2229580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1662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D1403AE-9C45-1A7F-49E5-42E70D9EDA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ECF4163E-1CE5-82FB-C3A4-AC016B0631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2EA147B-F643-2E03-A126-5ACCB33981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9BE9-DED2-4A51-AEAD-4639BBBF5AD1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FA5E109-E2B5-68EF-763C-19C68A91D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C72B514-4194-6574-1161-7F0877BD3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31C8-00B8-40F9-AD17-FC2229580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360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9B94C5C-E072-D9B4-7BEF-FEBADB07E9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222993F-3519-C77A-587A-C01CE74A00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969CD838-AB26-2A79-D382-04C34E15CC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37CBF49-1518-D97D-73D9-BD47F84728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9BE9-DED2-4A51-AEAD-4639BBBF5AD1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E9EC0AB-2719-60F6-6640-6268229B1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6FE5167B-AA55-0645-C1FF-301169892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31C8-00B8-40F9-AD17-FC2229580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278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18A31E3-D54B-C4AD-6551-0E91475FB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4FE2F9C1-6299-EEF7-E991-08C46901E1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55D85F4A-BD53-B770-A309-82833E42F9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7E8D62ED-04B0-C900-0EF6-6E7B7AC063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C291ADDA-BCCA-F1AD-12E1-29CFE2B728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7C635C22-CC64-AA16-3394-6F2EFBD9B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9BE9-DED2-4A51-AEAD-4639BBBF5AD1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618BEF5D-E9CF-3C30-DDE4-AC153DB79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6104B09A-6808-7DAF-77C0-8A7D9F06A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31C8-00B8-40F9-AD17-FC2229580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394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ADFB883-E6F9-697E-C906-B9C323806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89A4F6EC-36DB-6498-B10D-6DA3636E5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9BE9-DED2-4A51-AEAD-4639BBBF5AD1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90E9510B-556C-0F62-B410-201407A442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3326A192-6F3F-7059-F871-C5B872B75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31C8-00B8-40F9-AD17-FC2229580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983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B3698803-6E90-0F1B-D11C-4B519F332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9BE9-DED2-4A51-AEAD-4639BBBF5AD1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D24B5081-C8E2-2E9C-FCCC-69FCFD7A3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D794532D-4E46-CEA4-4DCB-8BCE0255B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31C8-00B8-40F9-AD17-FC2229580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154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18A8135-B891-3D98-CF97-E0930D67CD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A2C41E0-6358-1107-F022-A4F1101A8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27BFF3A5-BF55-DD87-233B-185353C925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153FE53B-097C-53B2-18D5-489A57951A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9BE9-DED2-4A51-AEAD-4639BBBF5AD1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D274BFFB-3C3A-AE6D-D502-F1B02392F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0D01F549-9FFC-0F10-AAAD-5970FB211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31C8-00B8-40F9-AD17-FC2229580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47916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65B3A5A-EDAA-8767-0E47-1F11A42891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AD1C6989-697A-D2DF-A4D4-B4B10C43582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6AA8E48-3AA1-44F0-9820-67C802B80C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A1937FDE-CBB1-2F1F-2F40-2263073EE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4D9BE9-DED2-4A51-AEAD-4639BBBF5AD1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9A70660-D263-1B1C-ED84-42E90C6F9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E293F98B-5D9C-FC84-B0EF-1FE8FC541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4431C8-00B8-40F9-AD17-FC2229580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1500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623C917-5B7C-65E1-7860-DA67FDD06A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9C2FE3D-AF5F-9FDD-2A97-73E33A5BA6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DEDF79F-CA2A-777D-2005-402582D1C80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4D9BE9-DED2-4A51-AEAD-4639BBBF5AD1}" type="datetimeFigureOut">
              <a:rPr lang="ru-RU" smtClean="0"/>
              <a:t>15.05.2023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51466DA8-C6D3-016A-4763-50B1EC169AF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0406FE7-9FEF-6547-22F8-9DDE4DF7C8E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431C8-00B8-40F9-AD17-FC2229580C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25479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текст, Человеческое лицо, одежда, плакат&#10;&#10;Автоматически созданное описание">
            <a:extLst>
              <a:ext uri="{FF2B5EF4-FFF2-40B4-BE49-F238E27FC236}">
                <a16:creationId xmlns="" xmlns:a16="http://schemas.microsoft.com/office/drawing/2014/main" id="{E0F33DFF-6CB3-E2E8-03F1-14A43957CA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3418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4D3870D5-68BD-7663-C478-0D880D30C05A}"/>
              </a:ext>
            </a:extLst>
          </p:cNvPr>
          <p:cNvSpPr txBox="1"/>
          <p:nvPr/>
        </p:nvSpPr>
        <p:spPr>
          <a:xfrm>
            <a:off x="1611086" y="4016436"/>
            <a:ext cx="4484914" cy="1323439"/>
          </a:xfrm>
          <a:prstGeom prst="rect">
            <a:avLst/>
          </a:prstGeo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 wrap="square" rtlCol="0">
            <a:spAutoFit/>
          </a:bodyPr>
          <a:lstStyle/>
          <a:p>
            <a:r>
              <a:rPr lang="ru-RU" sz="80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C535A3"/>
                </a:solidFill>
              </a:rPr>
              <a:t>животные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30369" y="5519448"/>
            <a:ext cx="24386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Горбань Диана</a:t>
            </a:r>
          </a:p>
          <a:p>
            <a:r>
              <a:rPr lang="ru-RU" sz="2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211 НК</a:t>
            </a:r>
            <a:endParaRPr lang="ru-RU" sz="2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72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357F681C-E3AB-0A84-CCB3-820DA94B0E5E}"/>
              </a:ext>
            </a:extLst>
          </p:cNvPr>
          <p:cNvSpPr/>
          <p:nvPr/>
        </p:nvSpPr>
        <p:spPr>
          <a:xfrm>
            <a:off x="2754073" y="4604657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155FF670-049A-5E49-E8CE-46FE026CE1F2}"/>
              </a:ext>
            </a:extLst>
          </p:cNvPr>
          <p:cNvSpPr/>
          <p:nvPr/>
        </p:nvSpPr>
        <p:spPr>
          <a:xfrm>
            <a:off x="3505170" y="4608739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45BB4385-DC77-3DE1-DDAF-42CF8D31F872}"/>
              </a:ext>
            </a:extLst>
          </p:cNvPr>
          <p:cNvSpPr/>
          <p:nvPr/>
        </p:nvSpPr>
        <p:spPr>
          <a:xfrm>
            <a:off x="2754073" y="5246914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0E5E6B0A-B5BF-62CE-E14B-3DA1D012DC5D}"/>
              </a:ext>
            </a:extLst>
          </p:cNvPr>
          <p:cNvSpPr/>
          <p:nvPr/>
        </p:nvSpPr>
        <p:spPr>
          <a:xfrm>
            <a:off x="3505187" y="5246914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="" xmlns:a16="http://schemas.microsoft.com/office/drawing/2014/main" id="{71DD2359-2423-D296-AA0F-8B8B98057C42}"/>
              </a:ext>
            </a:extLst>
          </p:cNvPr>
          <p:cNvSpPr/>
          <p:nvPr/>
        </p:nvSpPr>
        <p:spPr>
          <a:xfrm>
            <a:off x="2754072" y="5889171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07C1815D-DAF9-11C0-2AD9-5C294F61FCF8}"/>
              </a:ext>
            </a:extLst>
          </p:cNvPr>
          <p:cNvSpPr/>
          <p:nvPr/>
        </p:nvSpPr>
        <p:spPr>
          <a:xfrm>
            <a:off x="3505186" y="5889171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>
            <a:extLst>
              <a:ext uri="{FF2B5EF4-FFF2-40B4-BE49-F238E27FC236}">
                <a16:creationId xmlns="" xmlns:a16="http://schemas.microsoft.com/office/drawing/2014/main" id="{3781D287-01B0-D3C5-022E-AC3176278796}"/>
              </a:ext>
            </a:extLst>
          </p:cNvPr>
          <p:cNvSpPr/>
          <p:nvPr/>
        </p:nvSpPr>
        <p:spPr>
          <a:xfrm>
            <a:off x="4256298" y="5889171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="" xmlns:a16="http://schemas.microsoft.com/office/drawing/2014/main" id="{2D533F8E-C25E-4EEB-A039-24C7805D6D03}"/>
              </a:ext>
            </a:extLst>
          </p:cNvPr>
          <p:cNvSpPr/>
          <p:nvPr/>
        </p:nvSpPr>
        <p:spPr>
          <a:xfrm>
            <a:off x="5007412" y="5889171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="" xmlns:a16="http://schemas.microsoft.com/office/drawing/2014/main" id="{3588F3A6-EEDB-5CDB-829C-907215020AF9}"/>
              </a:ext>
            </a:extLst>
          </p:cNvPr>
          <p:cNvSpPr/>
          <p:nvPr/>
        </p:nvSpPr>
        <p:spPr>
          <a:xfrm>
            <a:off x="5758519" y="4604657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="" xmlns:a16="http://schemas.microsoft.com/office/drawing/2014/main" id="{F5F90200-7178-11B5-147B-2066B1E8FBA3}"/>
              </a:ext>
            </a:extLst>
          </p:cNvPr>
          <p:cNvSpPr/>
          <p:nvPr/>
        </p:nvSpPr>
        <p:spPr>
          <a:xfrm>
            <a:off x="6509631" y="4604657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6D362DF3-C2E0-B174-7464-34960D769595}"/>
              </a:ext>
            </a:extLst>
          </p:cNvPr>
          <p:cNvSpPr/>
          <p:nvPr/>
        </p:nvSpPr>
        <p:spPr>
          <a:xfrm>
            <a:off x="7260745" y="4604657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Ё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>
            <a:extLst>
              <a:ext uri="{FF2B5EF4-FFF2-40B4-BE49-F238E27FC236}">
                <a16:creationId xmlns="" xmlns:a16="http://schemas.microsoft.com/office/drawing/2014/main" id="{E52CACF8-5370-FE61-83A2-12DA59A305E6}"/>
              </a:ext>
            </a:extLst>
          </p:cNvPr>
          <p:cNvSpPr/>
          <p:nvPr/>
        </p:nvSpPr>
        <p:spPr>
          <a:xfrm>
            <a:off x="4256298" y="5246914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>
            <a:extLst>
              <a:ext uri="{FF2B5EF4-FFF2-40B4-BE49-F238E27FC236}">
                <a16:creationId xmlns="" xmlns:a16="http://schemas.microsoft.com/office/drawing/2014/main" id="{E4BAA319-B814-8979-C98D-CE95D99F7BB2}"/>
              </a:ext>
            </a:extLst>
          </p:cNvPr>
          <p:cNvSpPr/>
          <p:nvPr/>
        </p:nvSpPr>
        <p:spPr>
          <a:xfrm>
            <a:off x="5007410" y="5246914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>
            <a:extLst>
              <a:ext uri="{FF2B5EF4-FFF2-40B4-BE49-F238E27FC236}">
                <a16:creationId xmlns="" xmlns:a16="http://schemas.microsoft.com/office/drawing/2014/main" id="{E0C8E51B-495D-FCCB-1687-642EEBE7CBCB}"/>
              </a:ext>
            </a:extLst>
          </p:cNvPr>
          <p:cNvSpPr/>
          <p:nvPr/>
        </p:nvSpPr>
        <p:spPr>
          <a:xfrm>
            <a:off x="5758524" y="5246914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AF7E7EC4-3BF5-D995-0C92-2EAEACB0A224}"/>
              </a:ext>
            </a:extLst>
          </p:cNvPr>
          <p:cNvSpPr/>
          <p:nvPr/>
        </p:nvSpPr>
        <p:spPr>
          <a:xfrm>
            <a:off x="5758519" y="5889171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Щ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FDAA9249-7606-C53B-CEF5-20D62DEC5B49}"/>
              </a:ext>
            </a:extLst>
          </p:cNvPr>
          <p:cNvSpPr/>
          <p:nvPr/>
        </p:nvSpPr>
        <p:spPr>
          <a:xfrm>
            <a:off x="4256290" y="4604657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>
            <a:extLst>
              <a:ext uri="{FF2B5EF4-FFF2-40B4-BE49-F238E27FC236}">
                <a16:creationId xmlns="" xmlns:a16="http://schemas.microsoft.com/office/drawing/2014/main" id="{0A586BB5-4076-19AF-5D77-FA988D48A296}"/>
              </a:ext>
            </a:extLst>
          </p:cNvPr>
          <p:cNvSpPr/>
          <p:nvPr/>
        </p:nvSpPr>
        <p:spPr>
          <a:xfrm>
            <a:off x="5007404" y="4604657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="" xmlns:a16="http://schemas.microsoft.com/office/drawing/2014/main" id="{01568B2C-07F7-B03E-A629-DE4955DEBC6A}"/>
              </a:ext>
            </a:extLst>
          </p:cNvPr>
          <p:cNvSpPr/>
          <p:nvPr/>
        </p:nvSpPr>
        <p:spPr>
          <a:xfrm>
            <a:off x="6509621" y="5889171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Ъ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>
            <a:extLst>
              <a:ext uri="{FF2B5EF4-FFF2-40B4-BE49-F238E27FC236}">
                <a16:creationId xmlns="" xmlns:a16="http://schemas.microsoft.com/office/drawing/2014/main" id="{991EAC1E-055F-4E3D-D11D-C8C53242C8DA}"/>
              </a:ext>
            </a:extLst>
          </p:cNvPr>
          <p:cNvSpPr/>
          <p:nvPr/>
        </p:nvSpPr>
        <p:spPr>
          <a:xfrm>
            <a:off x="6509619" y="5246914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Прямоугольник 20">
            <a:extLst>
              <a:ext uri="{FF2B5EF4-FFF2-40B4-BE49-F238E27FC236}">
                <a16:creationId xmlns="" xmlns:a16="http://schemas.microsoft.com/office/drawing/2014/main" id="{1403A87D-BB78-9248-EBEB-FF825EA60655}"/>
              </a:ext>
            </a:extLst>
          </p:cNvPr>
          <p:cNvSpPr/>
          <p:nvPr/>
        </p:nvSpPr>
        <p:spPr>
          <a:xfrm>
            <a:off x="7260733" y="5246914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Прямоугольник 21">
            <a:extLst>
              <a:ext uri="{FF2B5EF4-FFF2-40B4-BE49-F238E27FC236}">
                <a16:creationId xmlns="" xmlns:a16="http://schemas.microsoft.com/office/drawing/2014/main" id="{77DBDEB0-E1F4-CBCF-893D-D81B5549290A}"/>
              </a:ext>
            </a:extLst>
          </p:cNvPr>
          <p:cNvSpPr/>
          <p:nvPr/>
        </p:nvSpPr>
        <p:spPr>
          <a:xfrm>
            <a:off x="7260728" y="5889171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>
            <a:extLst>
              <a:ext uri="{FF2B5EF4-FFF2-40B4-BE49-F238E27FC236}">
                <a16:creationId xmlns="" xmlns:a16="http://schemas.microsoft.com/office/drawing/2014/main" id="{157657BF-D6A5-C365-5C96-E98A4E5A2D77}"/>
              </a:ext>
            </a:extLst>
          </p:cNvPr>
          <p:cNvSpPr/>
          <p:nvPr/>
        </p:nvSpPr>
        <p:spPr>
          <a:xfrm>
            <a:off x="8011818" y="5889171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BBEC1543-33E4-411F-A389-2B88B220BCB1}"/>
              </a:ext>
            </a:extLst>
          </p:cNvPr>
          <p:cNvSpPr/>
          <p:nvPr/>
        </p:nvSpPr>
        <p:spPr>
          <a:xfrm>
            <a:off x="8011816" y="5246914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Прямоугольник 24">
            <a:extLst>
              <a:ext uri="{FF2B5EF4-FFF2-40B4-BE49-F238E27FC236}">
                <a16:creationId xmlns="" xmlns:a16="http://schemas.microsoft.com/office/drawing/2014/main" id="{C4DA7014-2C88-0FF1-42FC-C69D35EEF0AC}"/>
              </a:ext>
            </a:extLst>
          </p:cNvPr>
          <p:cNvSpPr/>
          <p:nvPr/>
        </p:nvSpPr>
        <p:spPr>
          <a:xfrm>
            <a:off x="8762930" y="5246914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Прямоугольник 25">
            <a:extLst>
              <a:ext uri="{FF2B5EF4-FFF2-40B4-BE49-F238E27FC236}">
                <a16:creationId xmlns="" xmlns:a16="http://schemas.microsoft.com/office/drawing/2014/main" id="{C8386827-5E9F-80CC-2976-B9F88F4830E2}"/>
              </a:ext>
            </a:extLst>
          </p:cNvPr>
          <p:cNvSpPr/>
          <p:nvPr/>
        </p:nvSpPr>
        <p:spPr>
          <a:xfrm>
            <a:off x="8762925" y="5889171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Прямоугольник 26">
            <a:extLst>
              <a:ext uri="{FF2B5EF4-FFF2-40B4-BE49-F238E27FC236}">
                <a16:creationId xmlns="" xmlns:a16="http://schemas.microsoft.com/office/drawing/2014/main" id="{579AE79F-D5DF-09B2-7F04-C1E80797694C}"/>
              </a:ext>
            </a:extLst>
          </p:cNvPr>
          <p:cNvSpPr/>
          <p:nvPr/>
        </p:nvSpPr>
        <p:spPr>
          <a:xfrm>
            <a:off x="8011804" y="4604657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="" xmlns:a16="http://schemas.microsoft.com/office/drawing/2014/main" id="{F8066CA2-7282-966D-8E7E-999C2CFED869}"/>
              </a:ext>
            </a:extLst>
          </p:cNvPr>
          <p:cNvSpPr/>
          <p:nvPr/>
        </p:nvSpPr>
        <p:spPr>
          <a:xfrm>
            <a:off x="8762918" y="4604657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Прямоугольник 28">
            <a:extLst>
              <a:ext uri="{FF2B5EF4-FFF2-40B4-BE49-F238E27FC236}">
                <a16:creationId xmlns="" xmlns:a16="http://schemas.microsoft.com/office/drawing/2014/main" id="{25C3B1EE-F70E-9BDC-12B6-420ADF450CD1}"/>
              </a:ext>
            </a:extLst>
          </p:cNvPr>
          <p:cNvSpPr/>
          <p:nvPr/>
        </p:nvSpPr>
        <p:spPr>
          <a:xfrm>
            <a:off x="9503035" y="5889171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Ю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Прямоугольник 29">
            <a:extLst>
              <a:ext uri="{FF2B5EF4-FFF2-40B4-BE49-F238E27FC236}">
                <a16:creationId xmlns="" xmlns:a16="http://schemas.microsoft.com/office/drawing/2014/main" id="{A9DE1529-6D79-623B-1E20-6B8E8E03DC9C}"/>
              </a:ext>
            </a:extLst>
          </p:cNvPr>
          <p:cNvSpPr/>
          <p:nvPr/>
        </p:nvSpPr>
        <p:spPr>
          <a:xfrm>
            <a:off x="9503033" y="5246914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="" xmlns:a16="http://schemas.microsoft.com/office/drawing/2014/main" id="{965A6442-F30F-B962-A276-C563593BEE98}"/>
              </a:ext>
            </a:extLst>
          </p:cNvPr>
          <p:cNvSpPr/>
          <p:nvPr/>
        </p:nvSpPr>
        <p:spPr>
          <a:xfrm>
            <a:off x="10254147" y="5246914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>
            <a:extLst>
              <a:ext uri="{FF2B5EF4-FFF2-40B4-BE49-F238E27FC236}">
                <a16:creationId xmlns="" xmlns:a16="http://schemas.microsoft.com/office/drawing/2014/main" id="{7D440B0E-3A3E-0C63-7B9F-AEE1EEDE2582}"/>
              </a:ext>
            </a:extLst>
          </p:cNvPr>
          <p:cNvSpPr/>
          <p:nvPr/>
        </p:nvSpPr>
        <p:spPr>
          <a:xfrm>
            <a:off x="10254142" y="5889171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Прямоугольник 32">
            <a:extLst>
              <a:ext uri="{FF2B5EF4-FFF2-40B4-BE49-F238E27FC236}">
                <a16:creationId xmlns="" xmlns:a16="http://schemas.microsoft.com/office/drawing/2014/main" id="{CA2A39D0-AEA2-0A7A-0644-CF0758752DDE}"/>
              </a:ext>
            </a:extLst>
          </p:cNvPr>
          <p:cNvSpPr/>
          <p:nvPr/>
        </p:nvSpPr>
        <p:spPr>
          <a:xfrm>
            <a:off x="9503021" y="4604657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Прямоугольник 33">
            <a:extLst>
              <a:ext uri="{FF2B5EF4-FFF2-40B4-BE49-F238E27FC236}">
                <a16:creationId xmlns="" xmlns:a16="http://schemas.microsoft.com/office/drawing/2014/main" id="{86E19B05-BFC9-0C5C-2F04-D964E62987CA}"/>
              </a:ext>
            </a:extLst>
          </p:cNvPr>
          <p:cNvSpPr/>
          <p:nvPr/>
        </p:nvSpPr>
        <p:spPr>
          <a:xfrm>
            <a:off x="10254135" y="4604657"/>
            <a:ext cx="751114" cy="64225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Й</a:t>
            </a:r>
          </a:p>
        </p:txBody>
      </p:sp>
      <p:sp>
        <p:nvSpPr>
          <p:cNvPr id="35" name="Прямоугольник: скругленные углы 34">
            <a:extLst>
              <a:ext uri="{FF2B5EF4-FFF2-40B4-BE49-F238E27FC236}">
                <a16:creationId xmlns="" xmlns:a16="http://schemas.microsoft.com/office/drawing/2014/main" id="{9E108CE2-DC2B-31BC-8DEC-EC29720F6060}"/>
              </a:ext>
            </a:extLst>
          </p:cNvPr>
          <p:cNvSpPr/>
          <p:nvPr/>
        </p:nvSpPr>
        <p:spPr>
          <a:xfrm>
            <a:off x="1774371" y="979714"/>
            <a:ext cx="1143000" cy="1055914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С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: скругленные углы 36">
            <a:extLst>
              <a:ext uri="{FF2B5EF4-FFF2-40B4-BE49-F238E27FC236}">
                <a16:creationId xmlns="" xmlns:a16="http://schemas.microsoft.com/office/drawing/2014/main" id="{5438ADC2-83EC-AC5C-A624-DAF9D1BDE5FB}"/>
              </a:ext>
            </a:extLst>
          </p:cNvPr>
          <p:cNvSpPr/>
          <p:nvPr/>
        </p:nvSpPr>
        <p:spPr>
          <a:xfrm>
            <a:off x="3124313" y="979714"/>
            <a:ext cx="1143000" cy="1055914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: скругленные углы 37">
            <a:extLst>
              <a:ext uri="{FF2B5EF4-FFF2-40B4-BE49-F238E27FC236}">
                <a16:creationId xmlns="" xmlns:a16="http://schemas.microsoft.com/office/drawing/2014/main" id="{78227183-4035-E0C7-5044-AB344EC3AFB2}"/>
              </a:ext>
            </a:extLst>
          </p:cNvPr>
          <p:cNvSpPr/>
          <p:nvPr/>
        </p:nvSpPr>
        <p:spPr>
          <a:xfrm>
            <a:off x="4474255" y="979714"/>
            <a:ext cx="1143000" cy="1055914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Б</a:t>
            </a:r>
          </a:p>
        </p:txBody>
      </p:sp>
      <p:sp>
        <p:nvSpPr>
          <p:cNvPr id="39" name="Прямоугольник: скругленные углы 38">
            <a:extLst>
              <a:ext uri="{FF2B5EF4-FFF2-40B4-BE49-F238E27FC236}">
                <a16:creationId xmlns="" xmlns:a16="http://schemas.microsoft.com/office/drawing/2014/main" id="{7E38FCCC-E0D5-4D1B-B997-E4538EDBCADB}"/>
              </a:ext>
            </a:extLst>
          </p:cNvPr>
          <p:cNvSpPr/>
          <p:nvPr/>
        </p:nvSpPr>
        <p:spPr>
          <a:xfrm>
            <a:off x="5824197" y="979714"/>
            <a:ext cx="1143000" cy="1055914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40" name="Прямоугольник: скругленные углы 39">
            <a:extLst>
              <a:ext uri="{FF2B5EF4-FFF2-40B4-BE49-F238E27FC236}">
                <a16:creationId xmlns="" xmlns:a16="http://schemas.microsoft.com/office/drawing/2014/main" id="{E08A4BF2-0093-4B47-906D-59E3AEEB8D81}"/>
              </a:ext>
            </a:extLst>
          </p:cNvPr>
          <p:cNvSpPr/>
          <p:nvPr/>
        </p:nvSpPr>
        <p:spPr>
          <a:xfrm>
            <a:off x="7174139" y="979714"/>
            <a:ext cx="1143000" cy="1055914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К</a:t>
            </a:r>
          </a:p>
        </p:txBody>
      </p:sp>
      <p:sp>
        <p:nvSpPr>
          <p:cNvPr id="41" name="Прямоугольник: скругленные углы 40">
            <a:extLst>
              <a:ext uri="{FF2B5EF4-FFF2-40B4-BE49-F238E27FC236}">
                <a16:creationId xmlns="" xmlns:a16="http://schemas.microsoft.com/office/drawing/2014/main" id="{E54CE0F5-A4A2-EA71-CF07-368FD6FD756A}"/>
              </a:ext>
            </a:extLst>
          </p:cNvPr>
          <p:cNvSpPr/>
          <p:nvPr/>
        </p:nvSpPr>
        <p:spPr>
          <a:xfrm>
            <a:off x="8566987" y="979714"/>
            <a:ext cx="1143000" cy="1055914"/>
          </a:xfrm>
          <a:prstGeom prst="round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>
                <a:solidFill>
                  <a:schemeClr val="tx1"/>
                </a:solidFill>
              </a:rPr>
              <a:t>А</a:t>
            </a:r>
          </a:p>
        </p:txBody>
      </p:sp>
      <p:sp>
        <p:nvSpPr>
          <p:cNvPr id="42" name="Прямоугольник: скругленные углы 41">
            <a:extLst>
              <a:ext uri="{FF2B5EF4-FFF2-40B4-BE49-F238E27FC236}">
                <a16:creationId xmlns="" xmlns:a16="http://schemas.microsoft.com/office/drawing/2014/main" id="{A7508ABB-48B9-85EC-F04B-1D7122D6C07F}"/>
              </a:ext>
            </a:extLst>
          </p:cNvPr>
          <p:cNvSpPr/>
          <p:nvPr/>
        </p:nvSpPr>
        <p:spPr>
          <a:xfrm>
            <a:off x="1780183" y="979714"/>
            <a:ext cx="1143000" cy="105591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: скругленные углы 42">
            <a:extLst>
              <a:ext uri="{FF2B5EF4-FFF2-40B4-BE49-F238E27FC236}">
                <a16:creationId xmlns="" xmlns:a16="http://schemas.microsoft.com/office/drawing/2014/main" id="{57C9CA10-9181-6F81-E6BA-94736A9F9042}"/>
              </a:ext>
            </a:extLst>
          </p:cNvPr>
          <p:cNvSpPr/>
          <p:nvPr/>
        </p:nvSpPr>
        <p:spPr>
          <a:xfrm>
            <a:off x="3129629" y="979714"/>
            <a:ext cx="1143000" cy="105591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Прямоугольник: скругленные углы 43">
            <a:extLst>
              <a:ext uri="{FF2B5EF4-FFF2-40B4-BE49-F238E27FC236}">
                <a16:creationId xmlns="" xmlns:a16="http://schemas.microsoft.com/office/drawing/2014/main" id="{CC481631-3434-8B0B-7DD8-BEFB95E4E839}"/>
              </a:ext>
            </a:extLst>
          </p:cNvPr>
          <p:cNvSpPr/>
          <p:nvPr/>
        </p:nvSpPr>
        <p:spPr>
          <a:xfrm>
            <a:off x="4487632" y="968829"/>
            <a:ext cx="1143000" cy="105591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рямоугольник: скругленные углы 44">
            <a:extLst>
              <a:ext uri="{FF2B5EF4-FFF2-40B4-BE49-F238E27FC236}">
                <a16:creationId xmlns="" xmlns:a16="http://schemas.microsoft.com/office/drawing/2014/main" id="{0D484603-4BDE-4D89-3E16-5A0BC26F94AF}"/>
              </a:ext>
            </a:extLst>
          </p:cNvPr>
          <p:cNvSpPr/>
          <p:nvPr/>
        </p:nvSpPr>
        <p:spPr>
          <a:xfrm>
            <a:off x="5817508" y="979714"/>
            <a:ext cx="1143000" cy="105591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: скругленные углы 45">
            <a:extLst>
              <a:ext uri="{FF2B5EF4-FFF2-40B4-BE49-F238E27FC236}">
                <a16:creationId xmlns="" xmlns:a16="http://schemas.microsoft.com/office/drawing/2014/main" id="{0E44C07F-E85E-41D3-566E-61A69C4B22BE}"/>
              </a:ext>
            </a:extLst>
          </p:cNvPr>
          <p:cNvSpPr/>
          <p:nvPr/>
        </p:nvSpPr>
        <p:spPr>
          <a:xfrm>
            <a:off x="7167450" y="979714"/>
            <a:ext cx="1143000" cy="105591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: скругленные углы 46">
            <a:extLst>
              <a:ext uri="{FF2B5EF4-FFF2-40B4-BE49-F238E27FC236}">
                <a16:creationId xmlns="" xmlns:a16="http://schemas.microsoft.com/office/drawing/2014/main" id="{613EE296-5833-3680-FA5F-E7FE9D04BE8F}"/>
              </a:ext>
            </a:extLst>
          </p:cNvPr>
          <p:cNvSpPr/>
          <p:nvPr/>
        </p:nvSpPr>
        <p:spPr>
          <a:xfrm>
            <a:off x="8560298" y="968829"/>
            <a:ext cx="1143000" cy="1055914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8" name="Стрелка: вправо 47">
            <a:extLst>
              <a:ext uri="{FF2B5EF4-FFF2-40B4-BE49-F238E27FC236}">
                <a16:creationId xmlns="" xmlns:a16="http://schemas.microsoft.com/office/drawing/2014/main" id="{511631D1-D85D-D148-E5AE-006334CDDBBD}"/>
              </a:ext>
            </a:extLst>
          </p:cNvPr>
          <p:cNvSpPr/>
          <p:nvPr/>
        </p:nvSpPr>
        <p:spPr>
          <a:xfrm>
            <a:off x="2116295" y="2715983"/>
            <a:ext cx="1698808" cy="54972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ПОДСКАЗКА 1</a:t>
            </a:r>
          </a:p>
        </p:txBody>
      </p:sp>
      <p:sp>
        <p:nvSpPr>
          <p:cNvPr id="49" name="Стрелка: вправо 48">
            <a:extLst>
              <a:ext uri="{FF2B5EF4-FFF2-40B4-BE49-F238E27FC236}">
                <a16:creationId xmlns="" xmlns:a16="http://schemas.microsoft.com/office/drawing/2014/main" id="{3B687C0B-217B-DC2A-F567-CCFAD3020A1E}"/>
              </a:ext>
            </a:extLst>
          </p:cNvPr>
          <p:cNvSpPr/>
          <p:nvPr/>
        </p:nvSpPr>
        <p:spPr>
          <a:xfrm>
            <a:off x="2132963" y="3725637"/>
            <a:ext cx="1698808" cy="54972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ПОДСКАЗКА 2</a:t>
            </a:r>
          </a:p>
        </p:txBody>
      </p:sp>
      <p:pic>
        <p:nvPicPr>
          <p:cNvPr id="50" name="Рисунок 49">
            <a:extLst>
              <a:ext uri="{FF2B5EF4-FFF2-40B4-BE49-F238E27FC236}">
                <a16:creationId xmlns="" xmlns:a16="http://schemas.microsoft.com/office/drawing/2014/main" id="{72F4AF2B-3083-7B19-BB2C-BCCB73E19E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446" t="6349" b="-11110"/>
          <a:stretch/>
        </p:blipFill>
        <p:spPr>
          <a:xfrm flipH="1">
            <a:off x="0" y="2427514"/>
            <a:ext cx="2068286" cy="49638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" name="Стрелка: влево 50">
            <a:extLst>
              <a:ext uri="{FF2B5EF4-FFF2-40B4-BE49-F238E27FC236}">
                <a16:creationId xmlns="" xmlns:a16="http://schemas.microsoft.com/office/drawing/2014/main" id="{E48A5AE3-1D6C-ABE7-AD79-96A442044184}"/>
              </a:ext>
            </a:extLst>
          </p:cNvPr>
          <p:cNvSpPr/>
          <p:nvPr/>
        </p:nvSpPr>
        <p:spPr>
          <a:xfrm>
            <a:off x="10019101" y="821871"/>
            <a:ext cx="1986920" cy="1349829"/>
          </a:xfrm>
          <a:prstGeom prst="leftArrow">
            <a:avLst/>
          </a:prstGeom>
          <a:solidFill>
            <a:schemeClr val="accent5">
              <a:alpha val="50000"/>
            </a:schemeClr>
          </a:soli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solidFill>
                  <a:schemeClr val="tx1"/>
                </a:solidFill>
              </a:rPr>
              <a:t>ОТКРЫТЬ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="" xmlns:a16="http://schemas.microsoft.com/office/drawing/2014/main" id="{98491009-678B-6EB4-03F5-6C9522A4C013}"/>
              </a:ext>
            </a:extLst>
          </p:cNvPr>
          <p:cNvSpPr txBox="1"/>
          <p:nvPr/>
        </p:nvSpPr>
        <p:spPr>
          <a:xfrm>
            <a:off x="4474255" y="-2127"/>
            <a:ext cx="36086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rgbClr val="C535A3"/>
                </a:solidFill>
              </a:rPr>
              <a:t>ЖИВОТНОЕ</a:t>
            </a:r>
            <a:endParaRPr lang="ru-RU" sz="2000" dirty="0">
              <a:ln w="22225">
                <a:solidFill>
                  <a:schemeClr val="tx1"/>
                </a:solidFill>
                <a:prstDash val="solid"/>
              </a:ln>
              <a:solidFill>
                <a:srgbClr val="C535A3"/>
              </a:solidFill>
            </a:endParaRPr>
          </a:p>
        </p:txBody>
      </p:sp>
      <p:sp>
        <p:nvSpPr>
          <p:cNvPr id="53" name="Прямоугольник: скругленные противолежащие углы 52">
            <a:extLst>
              <a:ext uri="{FF2B5EF4-FFF2-40B4-BE49-F238E27FC236}">
                <a16:creationId xmlns="" xmlns:a16="http://schemas.microsoft.com/office/drawing/2014/main" id="{9D54411C-BB1B-0677-FBEE-470048F15C34}"/>
              </a:ext>
            </a:extLst>
          </p:cNvPr>
          <p:cNvSpPr/>
          <p:nvPr/>
        </p:nvSpPr>
        <p:spPr>
          <a:xfrm>
            <a:off x="4082118" y="2635698"/>
            <a:ext cx="2601685" cy="715735"/>
          </a:xfrm>
          <a:prstGeom prst="round2DiagRect">
            <a:avLst>
              <a:gd name="adj1" fmla="val 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ДОМАШНЕЕ ЖИВОТНОЕ</a:t>
            </a:r>
          </a:p>
        </p:txBody>
      </p:sp>
      <p:sp>
        <p:nvSpPr>
          <p:cNvPr id="54" name="Прямоугольник: скругленные противолежащие углы 53">
            <a:extLst>
              <a:ext uri="{FF2B5EF4-FFF2-40B4-BE49-F238E27FC236}">
                <a16:creationId xmlns="" xmlns:a16="http://schemas.microsoft.com/office/drawing/2014/main" id="{DEF98CDA-F34C-87D2-BD76-B2BCD789AA49}"/>
              </a:ext>
            </a:extLst>
          </p:cNvPr>
          <p:cNvSpPr/>
          <p:nvPr/>
        </p:nvSpPr>
        <p:spPr>
          <a:xfrm>
            <a:off x="4114759" y="3642633"/>
            <a:ext cx="2601685" cy="715735"/>
          </a:xfrm>
          <a:prstGeom prst="round2DiagRect">
            <a:avLst>
              <a:gd name="adj1" fmla="val 0"/>
              <a:gd name="adj2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ЛАЕТ</a:t>
            </a:r>
          </a:p>
        </p:txBody>
      </p:sp>
    </p:spTree>
    <p:extLst>
      <p:ext uri="{BB962C8B-B14F-4D97-AF65-F5344CB8AC3E}">
        <p14:creationId xmlns:p14="http://schemas.microsoft.com/office/powerpoint/2010/main" val="3847813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0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1" fill="hold">
                      <p:stCondLst>
                        <p:cond delay="0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  <p:bldLst>
      <p:bldP spid="42" grpId="0" animBg="1"/>
      <p:bldP spid="42" grpId="1" animBg="1"/>
      <p:bldP spid="42" grpId="2" animBg="1"/>
      <p:bldP spid="43" grpId="0" animBg="1"/>
      <p:bldP spid="43" grpId="1" animBg="1"/>
      <p:bldP spid="43" grpId="2" animBg="1"/>
      <p:bldP spid="44" grpId="0" animBg="1"/>
      <p:bldP spid="44" grpId="1" animBg="1"/>
      <p:bldP spid="44" grpId="2" animBg="1"/>
      <p:bldP spid="45" grpId="1" animBg="1"/>
      <p:bldP spid="45" grpId="2" animBg="1"/>
      <p:bldP spid="46" grpId="1" animBg="1"/>
      <p:bldP spid="46" grpId="2" animBg="1"/>
      <p:bldP spid="47" grpId="1" animBg="1"/>
      <p:bldP spid="47" grpId="2" animBg="1"/>
      <p:bldP spid="53" grpId="0" animBg="1"/>
      <p:bldP spid="5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55</Words>
  <Application>Microsoft Office PowerPoint</Application>
  <PresentationFormat>Произвольный</PresentationFormat>
  <Paragraphs>49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Алина Савёлова</dc:creator>
  <cp:lastModifiedBy>нome</cp:lastModifiedBy>
  <cp:revision>5</cp:revision>
  <dcterms:created xsi:type="dcterms:W3CDTF">2023-05-15T09:18:27Z</dcterms:created>
  <dcterms:modified xsi:type="dcterms:W3CDTF">2023-05-15T10:41:22Z</dcterms:modified>
</cp:coreProperties>
</file>