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2999" y="-1143000"/>
            <a:ext cx="6858002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AutoShape 2" descr="https://top-fon.com/uploads/posts/2023-01/1674699358_top-fon-com-p-fon-dlya-prezentatsii-lego-konstruirovanie-1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00034" y="2285992"/>
            <a:ext cx="8062912" cy="196058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ДИДАКТИЧЕСКИХ ИГР С ИСПОЛЬЗОВАНИЕМ ЭЛЕМЕНТОВ РОБОТОТЕХНИКИ </a:t>
            </a:r>
            <a:endParaRPr lang="ru-RU" sz="36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929198"/>
            <a:ext cx="4686288" cy="17526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Разработала: </a:t>
            </a:r>
          </a:p>
          <a:p>
            <a:pPr algn="l"/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студентка 211 нк группы</a:t>
            </a:r>
          </a:p>
          <a:p>
            <a:pPr algn="l"/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Землянская Анна Андреевна</a:t>
            </a:r>
          </a:p>
          <a:p>
            <a:pPr algn="l"/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Преподаватель: </a:t>
            </a:r>
          </a:p>
          <a:p>
            <a:pPr algn="l"/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0033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Сомова Надежда Сергеевна</a:t>
            </a:r>
            <a:endParaRPr lang="ru-RU" sz="2000" dirty="0">
              <a:ln w="12700">
                <a:noFill/>
                <a:prstDash val="solid"/>
              </a:ln>
              <a:solidFill>
                <a:srgbClr val="0033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285728"/>
            <a:ext cx="7011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ОГА ПОУ «Белгородский педагогический колледж»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ИСПОЛЬЗОВАНИЯ ЛЕГО-КОНСТРУКТОРА</a:t>
            </a:r>
            <a:endParaRPr lang="ru-RU" sz="32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 w="19050">
            <a:solidFill>
              <a:srgbClr val="003300"/>
            </a:solidFill>
          </a:ln>
        </p:spPr>
        <p:txBody>
          <a:bodyPr>
            <a:normAutofit fontScale="70000" lnSpcReduction="20000"/>
          </a:bodyPr>
          <a:lstStyle/>
          <a:p>
            <a:pPr marL="514350" indent="-514350">
              <a:buClr>
                <a:srgbClr val="0033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проектирование и конструирование;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поиск альтернативных творческих решений посредством проведения «мозгового штурма»;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пространственных и математических представлений в процессе конструирования;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азами программирования;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интеграция </a:t>
            </a: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конструирования в другие виды учебной деятельности (проектную, исследовательскую);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возможность создания моделей с обратной связью;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коллективной формы работы, содействие развитию навыков коллективного труда - умение распределять обязанности, планировать свои действия в соответствии с общим замыслом, добиваться коллективного результата, анализировать ошибки и неудачи.</a:t>
            </a:r>
            <a:endParaRPr lang="ru-RU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2999" y="-1142999"/>
            <a:ext cx="6858001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РУССКОГО ЯЗЫКА С ИСПОЛЬЗОВАНИЕМ КОНСТРУКТОРА LEGO </a:t>
            </a:r>
            <a:endParaRPr lang="ru-RU" sz="32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285860"/>
            <a:ext cx="8215370" cy="9848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обучающихся были определены этапы работы на уроке русского языка с LEGO -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конструктором:</a:t>
            </a:r>
          </a:p>
          <a:p>
            <a:endParaRPr lang="ru-RU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428868"/>
            <a:ext cx="4929222" cy="424731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определить мысль текста, основную сюжет-сцену, которую можно отобразить с помощью конструктора LEGO;</a:t>
            </a:r>
          </a:p>
          <a:p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подобрать фигурки персонажей и детали ландшафта;</a:t>
            </a:r>
          </a:p>
          <a:p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постепенно выстроить постройку;</a:t>
            </a:r>
          </a:p>
          <a:p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составить текст (предложенного типа) по постройке;</a:t>
            </a:r>
          </a:p>
          <a:p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проследить получившийся текст в группах по постройкам;</a:t>
            </a:r>
          </a:p>
          <a:p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расчленить текст на абзацы;</a:t>
            </a:r>
          </a:p>
          <a:p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озаглавить текст;</a:t>
            </a:r>
          </a:p>
          <a:p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записать текст в тетрадь;</a:t>
            </a:r>
          </a:p>
          <a:p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 представить связный текст по своей постройке всему классу (по очереди).</a:t>
            </a:r>
            <a:endParaRPr lang="ru-RU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www.xn--80adhenyc1c9b7d.xn--p1ai/wa-data/public/shop/products/76/73/17376/images/62066/62066.9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428868"/>
            <a:ext cx="3427799" cy="2583217"/>
          </a:xfrm>
          <a:prstGeom prst="rect">
            <a:avLst/>
          </a:prstGeom>
          <a:noFill/>
          <a:ln w="28575">
            <a:solidFill>
              <a:srgbClr val="00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39886" y="-1139884"/>
            <a:ext cx="6858000" cy="9137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034" y="0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ОРГАНИЗАЦИИ РАБОТЫ С КОНСТРУКТОРОМ  </a:t>
            </a:r>
            <a:r>
              <a:rPr lang="en-US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LEGO</a:t>
            </a:r>
            <a:endParaRPr lang="ru-RU" sz="32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14422"/>
            <a:ext cx="7786742" cy="31700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1.Каждой группе выдаются две основные серые пластины, которая будет являться местом действия текста, в одинаковом количестве персонажи, животные, детали ландшафта и все они одинаковые.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2.Сначала обучающиеся определяются с основными сценами, персонажами, животными, выбирают необходимые детали для ландшафта.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3.Постепенно читая, выстраивают сцены на протяжении всего текста. Когда весь текст построен, все участники группы пересказывают его.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4.И, наконец, представляют его всему классу по одному обучающемуся из группы.</a:t>
            </a:r>
            <a:endParaRPr lang="ru-RU" sz="20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s://a.allegroimg.com/original/115421/2b666f0d4cecbf8e1b3ac9d1d348/LEGO-Education-45300-Zestaw-podstawowy-WeDo-2-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500570"/>
            <a:ext cx="4392331" cy="2000264"/>
          </a:xfrm>
          <a:prstGeom prst="rect">
            <a:avLst/>
          </a:prstGeom>
          <a:noFill/>
          <a:ln w="28575">
            <a:solidFill>
              <a:srgbClr val="003300"/>
            </a:solidFill>
          </a:ln>
        </p:spPr>
      </p:pic>
      <p:pic>
        <p:nvPicPr>
          <p:cNvPr id="4102" name="Picture 6" descr="https://static.baza.farpost.ru/v/1549118610959_bullet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500570"/>
            <a:ext cx="3143272" cy="2000263"/>
          </a:xfrm>
          <a:prstGeom prst="rect">
            <a:avLst/>
          </a:prstGeom>
          <a:noFill/>
          <a:ln w="28575">
            <a:solidFill>
              <a:srgbClr val="00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ФРАГМЕНТ УРОКА</a:t>
            </a:r>
            <a:endParaRPr lang="ru-RU" sz="36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285860"/>
            <a:ext cx="3929090" cy="501675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будем с помощью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конструктора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слов строить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текст-историю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 затем определим роль имён прилагательных в нём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-Посмотрите, у меня в руках модели LEGO. На что похожи эти модели?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-Правильно, это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модели птички и кошки.</a:t>
            </a:r>
            <a:endParaRPr lang="ru-RU" sz="2000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-Составьте в парах предложение с этими словами.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-Озвучьте его.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-Оцените свою работу по предложенным критериям.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-Молодцы!</a:t>
            </a:r>
            <a:endParaRPr lang="ru-RU" sz="20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static.tildacdn.com/tild3162-3036-4662-a439-616534373735/IMG_85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214422"/>
            <a:ext cx="3929108" cy="5024497"/>
          </a:xfrm>
          <a:prstGeom prst="rect">
            <a:avLst/>
          </a:prstGeom>
          <a:noFill/>
          <a:ln w="28575">
            <a:solidFill>
              <a:srgbClr val="00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1" y="-1143000"/>
            <a:ext cx="6858000" cy="914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ФРАГМЕНТ УРОКА</a:t>
            </a:r>
            <a:endParaRPr lang="ru-RU" sz="36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00108"/>
            <a:ext cx="8429684" cy="2862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Какая особенность текста - повествование?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-Что значит связный текст?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-Правильно, одно действие должно сменять другое.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-Сейчас в группах, вы будете составлять свой текст-повествование про этих героев (показ моделей из конструктора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птичка, кошка),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именно с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птичкой и кошкой по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своему сюжету.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-А что такое сюжет?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-Так вот, сюжет вы выбираете сами, в этом вам помогут фоновые карточки, детали ландшафта и другие фигурки.</a:t>
            </a:r>
            <a:endParaRPr lang="ru-RU" sz="20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s://irkutsk.bonodono.ru/upload/iblock/0cd/85tafcnc9mjmwzlwd17afj7znls993jb.jpg"/>
          <p:cNvPicPr>
            <a:picLocks noChangeAspect="1" noChangeArrowheads="1"/>
          </p:cNvPicPr>
          <p:nvPr/>
        </p:nvPicPr>
        <p:blipFill>
          <a:blip r:embed="rId3" cstate="print"/>
          <a:srcRect b="15556"/>
          <a:stretch>
            <a:fillRect/>
          </a:stretch>
        </p:blipFill>
        <p:spPr bwMode="auto">
          <a:xfrm>
            <a:off x="428596" y="4000504"/>
            <a:ext cx="4191219" cy="257176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6150" name="Picture 6" descr="https://monitorbank.ru/wp-content/uploads/2020/12/%D0%98%D0%BD%D1%81%D1%82%D1%80%D1%83%D0%BA%D1%86%D0%B8%D1%8F-%D0%BF%D0%BE-%D1%81%D0%B1%D0%BE%D1%80%D0%BA%D0%B5-%D0%B8%D0%B7-%D0%BD%D0%B0%D0%B1%D0%BE%D1%80%D0%B0-LEGO-Education-WeDo-2.0-%D0%92%D0%B5%D0%BB%D0%BE%D1%81%D0%B8%D0%BF%D0%B5%D0%B4%D0%B8%D1%81%D1%82-4-scal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9" y="4000504"/>
            <a:ext cx="3524275" cy="2571768"/>
          </a:xfrm>
          <a:prstGeom prst="rect">
            <a:avLst/>
          </a:prstGeom>
          <a:noFill/>
          <a:ln w="28575">
            <a:solidFill>
              <a:srgbClr val="00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0034" y="1785926"/>
            <a:ext cx="8072494" cy="40934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Ребята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чтобы облегчить вам работу при построении из конструктора и составлении своего текста предлагаю работать по следующему алгоритму: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определить мысль текста; основную сюжет-сцену, которую можно отобразить на конструкторе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LEGO</a:t>
            </a:r>
            <a:endParaRPr lang="ru-RU" sz="2000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подобрать фигурки персонажей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детали ландшафта;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по сюжету постепенно выстроить постройку;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составить текст-повествование по постройке;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проследить текст в группах по получившимся постройкам;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расчленить текст на абзацы;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озаглавить текст;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записать получившийся текст в тетрадь;</a:t>
            </a:r>
          </a:p>
          <a:p>
            <a:r>
              <a:rPr lang="ru-RU" sz="2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 представить связный текст по своей постройке всему классу.</a:t>
            </a:r>
            <a:endParaRPr lang="ru-RU" sz="20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8929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АЛГОРИТМА РАБОТЫ ПО ТЕМЕ И С</a:t>
            </a:r>
            <a:r>
              <a:rPr lang="en-US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КОНСТРУКТОРОМ</a:t>
            </a:r>
            <a:endParaRPr lang="ru-RU" sz="32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569</Words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СОЗДАНИЕ ДИДАКТИЧЕСКИХ ИГР С ИСПОЛЬЗОВАНИЕМ ЭЛЕМЕНТОВ РОБОТОТЕХНИКИ </vt:lpstr>
      <vt:lpstr>ЗАДАЧИ ИСПОЛЬЗОВАНИЯ ЛЕГО-КОНСТРУКТОРА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16</cp:revision>
  <dcterms:created xsi:type="dcterms:W3CDTF">2023-05-18T09:42:18Z</dcterms:created>
  <dcterms:modified xsi:type="dcterms:W3CDTF">2023-05-18T13:16:54Z</dcterms:modified>
</cp:coreProperties>
</file>