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7" r:id="rId6"/>
    <p:sldId id="268" r:id="rId7"/>
    <p:sldId id="260" r:id="rId8"/>
    <p:sldId id="261" r:id="rId9"/>
    <p:sldId id="262" r:id="rId10"/>
    <p:sldId id="263" r:id="rId11"/>
    <p:sldId id="264" r:id="rId12"/>
    <p:sldId id="265" r:id="rId13"/>
    <p:sldId id="274" r:id="rId14"/>
    <p:sldId id="271" r:id="rId15"/>
    <p:sldId id="266" r:id="rId16"/>
    <p:sldId id="269" r:id="rId17"/>
    <p:sldId id="270" r:id="rId18"/>
    <p:sldId id="272" r:id="rId19"/>
    <p:sldId id="273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6318" autoAdjust="0"/>
    <p:restoredTop sz="94660"/>
  </p:normalViewPr>
  <p:slideViewPr>
    <p:cSldViewPr>
      <p:cViewPr varScale="1">
        <p:scale>
          <a:sx n="68" d="100"/>
          <a:sy n="68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1145BF7-F461-41A3-B37D-82396989258E}" type="datetimeFigureOut">
              <a:rPr lang="ru-RU" smtClean="0"/>
              <a:pPr/>
              <a:t>22.11.2017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C910D02-6B2E-4844-BE25-F3A198D0613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1145BF7-F461-41A3-B37D-82396989258E}" type="datetimeFigureOut">
              <a:rPr lang="ru-RU" smtClean="0"/>
              <a:pPr/>
              <a:t>22.11.2017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C910D02-6B2E-4844-BE25-F3A198D0613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1145BF7-F461-41A3-B37D-82396989258E}" type="datetimeFigureOut">
              <a:rPr lang="ru-RU" smtClean="0"/>
              <a:pPr/>
              <a:t>22.11.2017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C910D02-6B2E-4844-BE25-F3A198D0613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1145BF7-F461-41A3-B37D-82396989258E}" type="datetimeFigureOut">
              <a:rPr lang="ru-RU" smtClean="0"/>
              <a:pPr/>
              <a:t>22.11.2017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C910D02-6B2E-4844-BE25-F3A198D0613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1145BF7-F461-41A3-B37D-82396989258E}" type="datetimeFigureOut">
              <a:rPr lang="ru-RU" smtClean="0"/>
              <a:pPr/>
              <a:t>22.11.2017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C910D02-6B2E-4844-BE25-F3A198D0613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1145BF7-F461-41A3-B37D-82396989258E}" type="datetimeFigureOut">
              <a:rPr lang="ru-RU" smtClean="0"/>
              <a:pPr/>
              <a:t>22.11.2017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C910D02-6B2E-4844-BE25-F3A198D0613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1145BF7-F461-41A3-B37D-82396989258E}" type="datetimeFigureOut">
              <a:rPr lang="ru-RU" smtClean="0"/>
              <a:pPr/>
              <a:t>22.11.2017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C910D02-6B2E-4844-BE25-F3A198D0613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1145BF7-F461-41A3-B37D-82396989258E}" type="datetimeFigureOut">
              <a:rPr lang="ru-RU" smtClean="0"/>
              <a:pPr/>
              <a:t>22.11.2017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C910D02-6B2E-4844-BE25-F3A198D0613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1145BF7-F461-41A3-B37D-82396989258E}" type="datetimeFigureOut">
              <a:rPr lang="ru-RU" smtClean="0"/>
              <a:pPr/>
              <a:t>22.11.2017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C910D02-6B2E-4844-BE25-F3A198D0613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1145BF7-F461-41A3-B37D-82396989258E}" type="datetimeFigureOut">
              <a:rPr lang="ru-RU" smtClean="0"/>
              <a:pPr/>
              <a:t>22.11.2017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C910D02-6B2E-4844-BE25-F3A198D0613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1145BF7-F461-41A3-B37D-82396989258E}" type="datetimeFigureOut">
              <a:rPr lang="ru-RU" smtClean="0"/>
              <a:pPr/>
              <a:t>22.11.2017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C910D02-6B2E-4844-BE25-F3A198D06134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01145BF7-F461-41A3-B37D-82396989258E}" type="datetimeFigureOut">
              <a:rPr lang="ru-RU" smtClean="0"/>
              <a:pPr/>
              <a:t>22.11.2017</a:t>
            </a:fld>
            <a:endParaRPr lang="ru-RU" dirty="0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8C910D02-6B2E-4844-BE25-F3A198D0613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7" Type="http://schemas.openxmlformats.org/officeDocument/2006/relationships/image" Target="../media/image19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gi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gif"/><Relationship Id="rId2" Type="http://schemas.openxmlformats.org/officeDocument/2006/relationships/image" Target="../media/image23.gif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gif"/><Relationship Id="rId2" Type="http://schemas.openxmlformats.org/officeDocument/2006/relationships/image" Target="../media/image25.gif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gif"/><Relationship Id="rId2" Type="http://schemas.openxmlformats.org/officeDocument/2006/relationships/image" Target="../media/image27.gif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0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22376" y="332656"/>
            <a:ext cx="7772400" cy="122413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8800" dirty="0" smtClean="0">
                <a:solidFill>
                  <a:srgbClr val="FF0000"/>
                </a:solidFill>
              </a:rPr>
              <a:t>МАТРЕШКА</a:t>
            </a:r>
            <a:endParaRPr lang="ru-RU" sz="8800" dirty="0">
              <a:solidFill>
                <a:srgbClr val="FF0000"/>
              </a:solidFill>
            </a:endParaRPr>
          </a:p>
        </p:txBody>
      </p:sp>
      <p:pic>
        <p:nvPicPr>
          <p:cNvPr id="3074" name="Picture 2" descr="C:\Documents and Settings\Akatava\Рабочий стол\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1484784"/>
            <a:ext cx="7560840" cy="3960440"/>
          </a:xfrm>
          <a:prstGeom prst="rect">
            <a:avLst/>
          </a:prstGeom>
          <a:noFill/>
        </p:spPr>
      </p:pic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553592" cy="4914872"/>
          </a:xfrm>
        </p:spPr>
        <p:txBody>
          <a:bodyPr anchor="ctr">
            <a:normAutofit/>
          </a:bodyPr>
          <a:lstStyle/>
          <a:p>
            <a:pPr>
              <a:buNone/>
            </a:pPr>
            <a:r>
              <a:rPr lang="ru-RU" dirty="0" smtClean="0"/>
              <a:t>  Сегодня матрешкой называют только те точеные и расписанные деревянные игрушки-сувениры, которые состоят из нескольких вкладывающихся одна в другую.</a:t>
            </a:r>
            <a:endParaRPr lang="ru-RU" dirty="0"/>
          </a:p>
        </p:txBody>
      </p:sp>
      <p:pic>
        <p:nvPicPr>
          <p:cNvPr id="5" name="Содержимое 4" descr="5m-28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427984" y="836712"/>
            <a:ext cx="4074666" cy="432048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265560" cy="5130896"/>
          </a:xfrm>
        </p:spPr>
        <p:txBody>
          <a:bodyPr anchor="ctr"/>
          <a:lstStyle/>
          <a:p>
            <a:pPr>
              <a:buNone/>
            </a:pPr>
            <a:r>
              <a:rPr lang="ru-RU" dirty="0" smtClean="0"/>
              <a:t>  Первые матрешки продавались дорого, но все равно привлекали покупателей и пользовались большим спросом.</a:t>
            </a:r>
            <a:endParaRPr lang="ru-RU" dirty="0"/>
          </a:p>
        </p:txBody>
      </p:sp>
      <p:pic>
        <p:nvPicPr>
          <p:cNvPr id="5" name="Содержимое 4" descr="d237def6d94fc08c4c3245f8c5dbf3e4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283968" y="908720"/>
            <a:ext cx="4146674" cy="439248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Содержимое 4" descr="_________________4a9d2df76d5c4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683568" y="692696"/>
            <a:ext cx="3600400" cy="4680520"/>
          </a:xfrm>
        </p:spPr>
      </p:pic>
      <p:pic>
        <p:nvPicPr>
          <p:cNvPr id="6" name="Содержимое 5" descr="_________________4a9d8affb1157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644008" y="692696"/>
            <a:ext cx="3744416" cy="4685605"/>
          </a:xfrm>
        </p:spPr>
      </p:pic>
      <p:pic>
        <p:nvPicPr>
          <p:cNvPr id="1026" name="Picture 2" descr="C:\Documents and Settings\Akatava\Рабочий стол\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1560" y="692696"/>
            <a:ext cx="3456384" cy="4896544"/>
          </a:xfrm>
          <a:prstGeom prst="rect">
            <a:avLst/>
          </a:prstGeom>
          <a:noFill/>
        </p:spPr>
      </p:pic>
      <p:pic>
        <p:nvPicPr>
          <p:cNvPr id="1027" name="Picture 3" descr="C:\Documents and Settings\Akatava\Рабочий стол\7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76056" y="404664"/>
            <a:ext cx="3162300" cy="5472608"/>
          </a:xfrm>
          <a:prstGeom prst="rect">
            <a:avLst/>
          </a:prstGeom>
          <a:noFill/>
        </p:spPr>
      </p:pic>
      <p:pic>
        <p:nvPicPr>
          <p:cNvPr id="1028" name="Picture 4" descr="C:\Documents and Settings\Akatava\Рабочий стол\12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27584" y="692696"/>
            <a:ext cx="3312368" cy="5184576"/>
          </a:xfrm>
          <a:prstGeom prst="rect">
            <a:avLst/>
          </a:prstGeom>
          <a:noFill/>
        </p:spPr>
      </p:pic>
      <p:pic>
        <p:nvPicPr>
          <p:cNvPr id="3" name="Picture 2" descr="C:\Documents and Settings\Akatava\Рабочий стол\3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737100" y="476672"/>
            <a:ext cx="3867348" cy="55446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9" presetClass="exit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9" presetClass="exit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0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9" presetClass="exit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4" dur="500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9" presetClass="exit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2" dur="500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5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2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2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2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2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476672"/>
            <a:ext cx="3931920" cy="648072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     ГОРОДЕЦ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666400"/>
          </a:xfrm>
        </p:spPr>
        <p:txBody>
          <a:bodyPr/>
          <a:lstStyle/>
          <a:p>
            <a:pPr algn="ctr">
              <a:buNone/>
            </a:pPr>
            <a:r>
              <a:rPr lang="ru-RU" dirty="0" smtClean="0"/>
              <a:t>ХОХЛОМА</a:t>
            </a:r>
            <a:endParaRPr lang="ru-RU" dirty="0"/>
          </a:p>
        </p:txBody>
      </p:sp>
      <p:pic>
        <p:nvPicPr>
          <p:cNvPr id="1026" name="Picture 2" descr="C:\Documents and Settings\Akatava\Рабочий стол\Матрешки-в-Хохломе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4048" y="1124744"/>
            <a:ext cx="3528392" cy="4608512"/>
          </a:xfrm>
          <a:prstGeom prst="rect">
            <a:avLst/>
          </a:prstGeom>
          <a:noFill/>
        </p:spPr>
      </p:pic>
      <p:pic>
        <p:nvPicPr>
          <p:cNvPr id="1027" name="Picture 3" descr="C:\Documents and Settings\Akatava\Рабочий стол\12-03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7584" y="1052736"/>
            <a:ext cx="3657104" cy="46324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r14_9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b="10271"/>
          <a:stretch>
            <a:fillRect/>
          </a:stretch>
        </p:blipFill>
        <p:spPr>
          <a:xfrm>
            <a:off x="1500166" y="428603"/>
            <a:ext cx="5804718" cy="617956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r14_1.gif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rcRect b="10550"/>
          <a:stretch>
            <a:fillRect/>
          </a:stretch>
        </p:blipFill>
        <p:spPr>
          <a:xfrm>
            <a:off x="428596" y="500042"/>
            <a:ext cx="4058959" cy="5143536"/>
          </a:xfrm>
        </p:spPr>
      </p:pic>
      <p:pic>
        <p:nvPicPr>
          <p:cNvPr id="6" name="Содержимое 5" descr="r14_2.gif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rcRect b="10550"/>
          <a:stretch>
            <a:fillRect/>
          </a:stretch>
        </p:blipFill>
        <p:spPr>
          <a:xfrm>
            <a:off x="4726323" y="500042"/>
            <a:ext cx="3943863" cy="521497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r14_4.gif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rcRect b="10550"/>
          <a:stretch>
            <a:fillRect/>
          </a:stretch>
        </p:blipFill>
        <p:spPr>
          <a:xfrm>
            <a:off x="214283" y="322685"/>
            <a:ext cx="4228848" cy="5249455"/>
          </a:xfrm>
        </p:spPr>
      </p:pic>
      <p:pic>
        <p:nvPicPr>
          <p:cNvPr id="6" name="Содержимое 5" descr="r14_5.gif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rcRect b="12009"/>
          <a:stretch>
            <a:fillRect/>
          </a:stretch>
        </p:blipFill>
        <p:spPr>
          <a:xfrm>
            <a:off x="4643438" y="385698"/>
            <a:ext cx="4500562" cy="528011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r14_7.gif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rcRect b="10550"/>
          <a:stretch>
            <a:fillRect/>
          </a:stretch>
        </p:blipFill>
        <p:spPr>
          <a:xfrm>
            <a:off x="96835" y="428604"/>
            <a:ext cx="4462978" cy="5429288"/>
          </a:xfrm>
        </p:spPr>
      </p:pic>
      <p:pic>
        <p:nvPicPr>
          <p:cNvPr id="6" name="Содержимое 5" descr="r14_8.gif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rcRect b="10550"/>
          <a:stretch>
            <a:fillRect/>
          </a:stretch>
        </p:blipFill>
        <p:spPr>
          <a:xfrm>
            <a:off x="4643437" y="428604"/>
            <a:ext cx="4431267" cy="550072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Содержимое 4" descr="5m-28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1619672" y="692696"/>
            <a:ext cx="6048672" cy="4968552"/>
          </a:xfr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C:\Documents and Settings\Akatava\Рабочий стол\48664651_1252852176_Matreshki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19672" y="692696"/>
            <a:ext cx="6048672" cy="5112568"/>
          </a:xfrm>
          <a:prstGeom prst="rect">
            <a:avLst/>
          </a:prstGeom>
          <a:noFill/>
        </p:spPr>
      </p:pic>
      <p:pic>
        <p:nvPicPr>
          <p:cNvPr id="2051" name="Picture 3" descr="C:\Documents and Settings\Akatava\Рабочий стол\b_matryoshka_2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691680" y="692696"/>
            <a:ext cx="5904656" cy="50673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9" presetClass="exit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dissolv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4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СПАСИБО ЗА ВНИМАНИЕ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4" name="Содержимое 3" descr="matreshka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403648" y="548680"/>
            <a:ext cx="6408712" cy="4619873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4941168"/>
            <a:ext cx="8162104" cy="1440160"/>
          </a:xfrm>
        </p:spPr>
        <p:txBody>
          <a:bodyPr anchor="ctr">
            <a:normAutofit/>
          </a:bodyPr>
          <a:lstStyle/>
          <a:p>
            <a:pPr>
              <a:buNone/>
            </a:pPr>
            <a:r>
              <a:rPr lang="ru-RU" dirty="0" smtClean="0"/>
              <a:t>  Одним из символов русского народного творчества и культуры является, конечно же, русская матрешка.</a:t>
            </a:r>
            <a:endParaRPr lang="ru-RU" dirty="0"/>
          </a:p>
        </p:txBody>
      </p:sp>
      <p:pic>
        <p:nvPicPr>
          <p:cNvPr id="7" name="Содержимое 6" descr="5b967352bdd7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899592" y="620688"/>
            <a:ext cx="7416824" cy="439248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1052736"/>
            <a:ext cx="3931920" cy="4320480"/>
          </a:xfrm>
        </p:spPr>
        <p:txBody>
          <a:bodyPr anchor="ctr">
            <a:normAutofit lnSpcReduction="10000"/>
          </a:bodyPr>
          <a:lstStyle/>
          <a:p>
            <a:pPr>
              <a:buNone/>
            </a:pPr>
            <a:r>
              <a:rPr lang="ru-RU" dirty="0" smtClean="0"/>
              <a:t>  Именно с этой деревянной расписной куколкой, которая раскладывается на несколько игрушек меньшего размера, у большинства иностранцев ассоциируется Россия.</a:t>
            </a:r>
            <a:endParaRPr lang="ru-RU" dirty="0"/>
          </a:p>
        </p:txBody>
      </p:sp>
      <p:pic>
        <p:nvPicPr>
          <p:cNvPr id="7" name="Содержимое 6" descr="matryoshka-doll_thl.gif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427984" y="836712"/>
            <a:ext cx="4176463" cy="475252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Содержимое 4" descr="fukurokuju_netsuke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899592" y="836712"/>
            <a:ext cx="3442555" cy="4536504"/>
          </a:xfr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932040" y="1052736"/>
            <a:ext cx="3683232" cy="4389120"/>
          </a:xfrm>
        </p:spPr>
        <p:txBody>
          <a:bodyPr anchor="ctr">
            <a:normAutofit fontScale="92500" lnSpcReduction="20000"/>
          </a:bodyPr>
          <a:lstStyle/>
          <a:p>
            <a:pPr>
              <a:buNone/>
            </a:pPr>
            <a:r>
              <a:rPr lang="ru-RU" dirty="0" smtClean="0"/>
              <a:t>  В девяностых годах XIX века в Московскую игрушечную мастерскую "Детское воспитание"        А. Мамонтова привезла из Японии фигурку добродушного лысого старика мудреца Фукурума.</a:t>
            </a:r>
            <a:endParaRPr lang="ru-RU" dirty="0"/>
          </a:p>
        </p:txBody>
      </p:sp>
      <p:pic>
        <p:nvPicPr>
          <p:cNvPr id="6" name="Содержимое 4" descr="MAT_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83568" y="692696"/>
            <a:ext cx="4104456" cy="46805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67544" y="836712"/>
            <a:ext cx="7992888" cy="5040560"/>
          </a:xfrm>
        </p:spPr>
        <p:txBody>
          <a:bodyPr anchor="ctr">
            <a:normAutofit/>
          </a:bodyPr>
          <a:lstStyle/>
          <a:p>
            <a:pPr algn="just">
              <a:buNone/>
            </a:pPr>
            <a:r>
              <a:rPr lang="ru-RU" sz="3200" dirty="0" smtClean="0"/>
              <a:t>  Древние Японские мудрецы считали, </a:t>
            </a:r>
            <a:r>
              <a:rPr lang="ru-RU" sz="3200" b="1" dirty="0" smtClean="0"/>
              <a:t>что человек имеет несколько тел,</a:t>
            </a:r>
            <a:r>
              <a:rPr lang="ru-RU" sz="3200" dirty="0" smtClean="0"/>
              <a:t> каждому из которых покровительствовал один бог. Поэтому в конце XIX столетия неизвестный японский мастер решил поместить несколько фигурок одна в другую.</a:t>
            </a:r>
            <a:endParaRPr lang="ru-RU" sz="3200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88024" y="764704"/>
            <a:ext cx="3931920" cy="4389120"/>
          </a:xfrm>
        </p:spPr>
        <p:txBody>
          <a:bodyPr anchor="ctr">
            <a:normAutofit fontScale="92500" lnSpcReduction="20000"/>
          </a:bodyPr>
          <a:lstStyle/>
          <a:p>
            <a:pPr>
              <a:buNone/>
            </a:pPr>
            <a:r>
              <a:rPr lang="ru-RU" dirty="0" smtClean="0"/>
              <a:t>  Так возникла фигурка буддийского мудреца Фукурумы и вместе с тем пра-матрешки.</a:t>
            </a:r>
          </a:p>
          <a:p>
            <a:pPr>
              <a:buNone/>
            </a:pPr>
            <a:r>
              <a:rPr lang="ru-RU" dirty="0" smtClean="0"/>
              <a:t>   </a:t>
            </a:r>
            <a:r>
              <a:rPr lang="ru-RU" b="1" dirty="0" smtClean="0"/>
              <a:t>Фукурума</a:t>
            </a:r>
            <a:r>
              <a:rPr lang="ru-RU" dirty="0" smtClean="0"/>
              <a:t> – добродушный старик, который покровительствовал счастью, процветанию и мудрости. </a:t>
            </a:r>
            <a:endParaRPr lang="ru-RU" dirty="0"/>
          </a:p>
        </p:txBody>
      </p:sp>
      <p:pic>
        <p:nvPicPr>
          <p:cNvPr id="7" name="Содержимое 6" descr="Рисунок1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827584" y="692696"/>
            <a:ext cx="3561936" cy="460546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Содержимое 4" descr="9039d8001ccf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611560" y="692696"/>
            <a:ext cx="4248472" cy="4680520"/>
          </a:xfr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20072" y="1556792"/>
            <a:ext cx="3168352" cy="3362680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Она представляла собой несколько вложенных одна в другую фигурок.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1052736"/>
            <a:ext cx="3931920" cy="4392488"/>
          </a:xfrm>
        </p:spPr>
        <p:txBody>
          <a:bodyPr anchor="ctr"/>
          <a:lstStyle/>
          <a:p>
            <a:pPr>
              <a:buNone/>
            </a:pPr>
            <a:r>
              <a:rPr lang="ru-RU" dirty="0" smtClean="0"/>
              <a:t>  На первой матрешке была изображена девушка в простонародном городском костюме: сарафане, переднике, платочке с петухом</a:t>
            </a:r>
            <a:endParaRPr lang="ru-RU" dirty="0"/>
          </a:p>
        </p:txBody>
      </p:sp>
      <p:pic>
        <p:nvPicPr>
          <p:cNvPr id="6" name="Содержимое 5" descr="mat1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5004048" y="692696"/>
            <a:ext cx="3240360" cy="511256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Содержимое 4" descr="firstMatrioshka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827584" y="980728"/>
            <a:ext cx="3810000" cy="4242569"/>
          </a:xfr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88024" y="1628800"/>
            <a:ext cx="3888432" cy="3888432"/>
          </a:xfrm>
        </p:spPr>
        <p:txBody>
          <a:bodyPr anchor="ctr">
            <a:normAutofit/>
          </a:bodyPr>
          <a:lstStyle/>
          <a:p>
            <a:pPr algn="just">
              <a:buNone/>
            </a:pPr>
            <a:r>
              <a:rPr lang="ru-RU" dirty="0" smtClean="0"/>
              <a:t>   Имя "Матрена" тогда было широко распространенным. Отсюда и пошло название - "матрешки".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93</TotalTime>
  <Words>220</Words>
  <Application>Microsoft Office PowerPoint</Application>
  <PresentationFormat>Экран (4:3)</PresentationFormat>
  <Paragraphs>15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Аспект</vt:lpstr>
      <vt:lpstr>МАТРЕШКА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СПАСИБО ЗА ВНИМАНИЕ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MARY</dc:creator>
  <cp:lastModifiedBy>пк</cp:lastModifiedBy>
  <cp:revision>16</cp:revision>
  <dcterms:created xsi:type="dcterms:W3CDTF">2011-02-02T14:37:09Z</dcterms:created>
  <dcterms:modified xsi:type="dcterms:W3CDTF">2017-11-22T10:24:16Z</dcterms:modified>
</cp:coreProperties>
</file>