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D05C-17C0-4316-861A-10A9E2DBE2B7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404AF-A73D-4B21-8C38-A2D7A7F42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D05C-17C0-4316-861A-10A9E2DBE2B7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404AF-A73D-4B21-8C38-A2D7A7F42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D05C-17C0-4316-861A-10A9E2DBE2B7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404AF-A73D-4B21-8C38-A2D7A7F42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D05C-17C0-4316-861A-10A9E2DBE2B7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404AF-A73D-4B21-8C38-A2D7A7F42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D05C-17C0-4316-861A-10A9E2DBE2B7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404AF-A73D-4B21-8C38-A2D7A7F42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D05C-17C0-4316-861A-10A9E2DBE2B7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404AF-A73D-4B21-8C38-A2D7A7F42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D05C-17C0-4316-861A-10A9E2DBE2B7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404AF-A73D-4B21-8C38-A2D7A7F42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D05C-17C0-4316-861A-10A9E2DBE2B7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404AF-A73D-4B21-8C38-A2D7A7F42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D05C-17C0-4316-861A-10A9E2DBE2B7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404AF-A73D-4B21-8C38-A2D7A7F42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D05C-17C0-4316-861A-10A9E2DBE2B7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404AF-A73D-4B21-8C38-A2D7A7F42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D05C-17C0-4316-861A-10A9E2DBE2B7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404AF-A73D-4B21-8C38-A2D7A7F42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3D05C-17C0-4316-861A-10A9E2DBE2B7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404AF-A73D-4B21-8C38-A2D7A7F42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643050"/>
            <a:ext cx="8358246" cy="1470025"/>
          </a:xfrm>
        </p:spPr>
        <p:txBody>
          <a:bodyPr>
            <a:noAutofit/>
          </a:bodyPr>
          <a:lstStyle/>
          <a:p>
            <a:r>
              <a:rPr lang="ru-RU" sz="8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Занятие по лепке: «Колобок»</a:t>
            </a:r>
            <a:endParaRPr lang="ru-RU" sz="80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5929330"/>
            <a:ext cx="6400800" cy="752492"/>
          </a:xfrm>
        </p:spPr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Младшая группа</a:t>
            </a:r>
            <a:endParaRPr lang="ru-RU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450059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Он от дедушки ушел</a:t>
            </a:r>
            <a:b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от бабушки ушел.</a:t>
            </a:r>
            <a:b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Только, на беду, в лесу</a:t>
            </a:r>
            <a:b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Встретил хитрую Лису.</a:t>
            </a:r>
            <a:b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(Колобок)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r>
              <a:rPr lang="ru-RU" sz="28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Прямо с полки, за порог...</a:t>
            </a:r>
            <a:br>
              <a:rPr lang="ru-RU" sz="28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Убежал румяный бок.</a:t>
            </a:r>
            <a:br>
              <a:rPr lang="ru-RU" sz="28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Укатился наш дружок,</a:t>
            </a:r>
            <a:br>
              <a:rPr lang="ru-RU" sz="28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Кто же это</a:t>
            </a:r>
            <a:r>
              <a:rPr lang="ru-RU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?...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( </a:t>
            </a:r>
            <a:r>
              <a:rPr lang="ru-RU" sz="28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Колобок)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phot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43372" y="1000107"/>
            <a:ext cx="5000628" cy="49186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17132_chuvashskie-skazki-v-kartinkah.jpg"/>
          <p:cNvPicPr>
            <a:picLocks noChangeAspect="1"/>
          </p:cNvPicPr>
          <p:nvPr/>
        </p:nvPicPr>
        <p:blipFill>
          <a:blip r:embed="rId2"/>
          <a:srcRect t="5610" r="3906" b="4501"/>
          <a:stretch>
            <a:fillRect/>
          </a:stretch>
        </p:blipFill>
        <p:spPr>
          <a:xfrm>
            <a:off x="-1" y="571480"/>
            <a:ext cx="9112281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3328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41137"/>
            <a:ext cx="6357982" cy="66504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.jpg"/>
          <p:cNvPicPr>
            <a:picLocks noChangeAspect="1"/>
          </p:cNvPicPr>
          <p:nvPr/>
        </p:nvPicPr>
        <p:blipFill>
          <a:blip r:embed="rId2"/>
          <a:srcRect l="20937" t="8750" r="20937" b="35000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qdefault.jpg"/>
          <p:cNvPicPr>
            <a:picLocks noChangeAspect="1"/>
          </p:cNvPicPr>
          <p:nvPr/>
        </p:nvPicPr>
        <p:blipFill>
          <a:blip r:embed="rId2"/>
          <a:srcRect l="4687" r="468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лоб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2"/>
            <a:ext cx="6143700" cy="438835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4611231"/>
            <a:ext cx="34290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сказке этот зверь плохой</a:t>
            </a:r>
            <a:b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Притворился, что глухой.</a:t>
            </a:r>
            <a:b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(Лиса)</a:t>
            </a:r>
            <a:endParaRPr lang="ru-RU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29190" y="4714884"/>
            <a:ext cx="32861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Эта рыжая плутовка</a:t>
            </a:r>
            <a:br>
              <a:rPr lang="ru-RU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Колобочка</a:t>
            </a:r>
            <a:r>
              <a:rPr lang="ru-RU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съела ловко.</a:t>
            </a:r>
            <a:endParaRPr lang="ru-RU" sz="28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s_koza-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57166"/>
            <a:ext cx="8616363" cy="6215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45255.jpg"/>
          <p:cNvPicPr>
            <a:picLocks noChangeAspect="1"/>
          </p:cNvPicPr>
          <p:nvPr/>
        </p:nvPicPr>
        <p:blipFill>
          <a:blip r:embed="rId2"/>
          <a:srcRect r="-625" b="8750"/>
          <a:stretch>
            <a:fillRect/>
          </a:stretch>
        </p:blipFill>
        <p:spPr>
          <a:xfrm>
            <a:off x="1" y="53246"/>
            <a:ext cx="9164908" cy="62332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21</Words>
  <Application>Microsoft Office PowerPoint</Application>
  <PresentationFormat>Экран (4:3)</PresentationFormat>
  <Paragraphs>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Занятие по лепке: «Колобок»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Колобок</dc:title>
  <dc:creator>Марина</dc:creator>
  <cp:lastModifiedBy>Марина</cp:lastModifiedBy>
  <cp:revision>4</cp:revision>
  <dcterms:created xsi:type="dcterms:W3CDTF">2017-01-15T14:49:15Z</dcterms:created>
  <dcterms:modified xsi:type="dcterms:W3CDTF">2023-05-22T14:06:54Z</dcterms:modified>
</cp:coreProperties>
</file>