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48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478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65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811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921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778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04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519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66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46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76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F630ED-03E8-487D-8267-AE49F08D2C72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23996-6F53-4659-8A3D-8AC86527CE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240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7661" y="4954718"/>
            <a:ext cx="104815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0" i="0" dirty="0" smtClean="0">
                <a:solidFill>
                  <a:srgbClr val="444444"/>
                </a:solidFill>
                <a:effectLst/>
                <a:latin typeface="Alegreya Sans"/>
              </a:rPr>
              <a:t>Вашему вниманию представлен сборник мультфильмов «Азбука Безопасности от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Alegreya Sans"/>
              </a:rPr>
              <a:t>Смешариков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Alegreya Sans"/>
              </a:rPr>
              <a:t>». Вместе с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Alegreya Sans"/>
              </a:rPr>
              <a:t>Крошем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Alegreya Sans"/>
              </a:rPr>
              <a:t>, Нюшей, </a:t>
            </a:r>
            <a:r>
              <a:rPr lang="ru-RU" b="0" i="0" dirty="0" err="1" smtClean="0">
                <a:solidFill>
                  <a:srgbClr val="444444"/>
                </a:solidFill>
                <a:effectLst/>
                <a:latin typeface="Alegreya Sans"/>
              </a:rPr>
              <a:t>Барашем</a:t>
            </a:r>
            <a:r>
              <a:rPr lang="ru-RU" b="0" i="0" dirty="0" smtClean="0">
                <a:solidFill>
                  <a:srgbClr val="444444"/>
                </a:solidFill>
                <a:effectLst/>
                <a:latin typeface="Alegreya Sans"/>
              </a:rPr>
              <a:t>, Ёжиком и другими героями мультфильма  вы повторите основные  правила безопасного поведения зимой: опасные сосульки, на тонком льду, как не замёрзнуть в холода, невесёлые петарды.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6566" y="502696"/>
            <a:ext cx="6161103" cy="407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3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872" y="746809"/>
            <a:ext cx="4893292" cy="36841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88380" y="4706249"/>
            <a:ext cx="99222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95057"/>
                </a:solidFill>
                <a:latin typeface="Roboto"/>
              </a:rPr>
              <a:t>Занимательные и очень поучительные истории о приключениях неутомимых проказников, Маши и Саши. Любая их затея — приготовление пирога, постройка звездолета или лесная прогулка — обычно приводит к непредвиденным последствиям. Как хорошо, что удивительный Аркадий Паровозов всегда вовремя приходит ребятам на помощь!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803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4916" y="354615"/>
            <a:ext cx="8498889" cy="47806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0163" y="5490345"/>
            <a:ext cx="103543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495057"/>
                </a:solidFill>
                <a:latin typeface="Roboto"/>
              </a:rPr>
              <a:t>Мультсериал рассказывает детям о пожарной безопасности, развивает чувство ответственности, призывает заботиться о других. Смелый пожарный Сэм личным примером демонстрирует зрителям, как сохранять спокойствие в условиях чрезвычайных ситуаций.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998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584" b="12809"/>
          <a:stretch/>
        </p:blipFill>
        <p:spPr>
          <a:xfrm>
            <a:off x="2476870" y="585926"/>
            <a:ext cx="6933460" cy="387962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81848" y="4767390"/>
            <a:ext cx="962043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Этот мультик поможет детям познакомится с бытовыми приборами, которыми часто приходиться пользоваться в быту. В нем подробно объясняют как себя нужно вести в разных ситуациях, и как правильно пользоваться бытовыми приборами. О сложной технике например как компьютер, микроволновка, миксер и. т. </a:t>
            </a:r>
            <a:r>
              <a:rPr lang="ru-RU" dirty="0" smtClean="0"/>
              <a:t>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76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83510" y="426128"/>
            <a:ext cx="6096000" cy="4572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44497" y="5209803"/>
            <a:ext cx="110142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000000"/>
                </a:solidFill>
                <a:latin typeface="Montserrat"/>
              </a:rPr>
              <a:t>Спасик</a:t>
            </a:r>
            <a:r>
              <a:rPr lang="ru-RU" dirty="0">
                <a:solidFill>
                  <a:srgbClr val="000000"/>
                </a:solidFill>
                <a:latin typeface="Montserrat"/>
              </a:rPr>
              <a:t> – любознательный и непоседливый. Он путешествует, ходит в походы и занимается спортом. Но больше всего на свете </a:t>
            </a:r>
            <a:r>
              <a:rPr lang="ru-RU" dirty="0" err="1">
                <a:solidFill>
                  <a:srgbClr val="000000"/>
                </a:solidFill>
                <a:latin typeface="Montserrat"/>
              </a:rPr>
              <a:t>Спасик</a:t>
            </a:r>
            <a:r>
              <a:rPr lang="ru-RU" dirty="0">
                <a:solidFill>
                  <a:srgbClr val="000000"/>
                </a:solidFill>
                <a:latin typeface="Montserrat"/>
              </a:rPr>
              <a:t> любит попадать в разные веселые, фантастические и увлекательные ситуации. </a:t>
            </a:r>
            <a:r>
              <a:rPr lang="ru-RU" dirty="0" err="1">
                <a:solidFill>
                  <a:srgbClr val="000000"/>
                </a:solidFill>
                <a:latin typeface="Montserrat"/>
              </a:rPr>
              <a:t>Спасик</a:t>
            </a:r>
            <a:r>
              <a:rPr lang="ru-RU" dirty="0">
                <a:solidFill>
                  <a:srgbClr val="000000"/>
                </a:solidFill>
                <a:latin typeface="Montserrat"/>
              </a:rPr>
              <a:t> – лучший друг приключений, они без него ну никак не могут. Но, кроме того, </a:t>
            </a:r>
            <a:r>
              <a:rPr lang="ru-RU" dirty="0" err="1">
                <a:solidFill>
                  <a:srgbClr val="000000"/>
                </a:solidFill>
                <a:latin typeface="Montserrat"/>
              </a:rPr>
              <a:t>Спасик</a:t>
            </a:r>
            <a:r>
              <a:rPr lang="ru-RU" dirty="0">
                <a:solidFill>
                  <a:srgbClr val="000000"/>
                </a:solidFill>
                <a:latin typeface="Montserrat"/>
              </a:rPr>
              <a:t> еще и настоящий знаток Правил Безопасного Поведения!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847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5446" y="641750"/>
            <a:ext cx="6344898" cy="382011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97007" y="4877787"/>
            <a:ext cx="10175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Open Sans"/>
              </a:rPr>
              <a:t>Тетушка Сова и </a:t>
            </a:r>
            <a:r>
              <a:rPr lang="ru-RU" dirty="0" err="1">
                <a:latin typeface="Open Sans"/>
              </a:rPr>
              <a:t>Непослуха</a:t>
            </a:r>
            <a:r>
              <a:rPr lang="ru-RU" dirty="0">
                <a:latin typeface="Open Sans"/>
              </a:rPr>
              <a:t> познакомят ребят с таинственными дорожными знаками и их значением, объяснят почему дорогу нужно переходить по пешеходному переходу "зебра". Также ребята узнают о том как должны вести себя на дороге пешеходы, велосипедисты и водители.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1484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019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183</Words>
  <Application>Microsoft Office PowerPoint</Application>
  <PresentationFormat>Широкоэкранный</PresentationFormat>
  <Paragraphs>6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5" baseType="lpstr">
      <vt:lpstr>Alegreya Sans</vt:lpstr>
      <vt:lpstr>Arial</vt:lpstr>
      <vt:lpstr>Calibri</vt:lpstr>
      <vt:lpstr>Calibri Light</vt:lpstr>
      <vt:lpstr>Montserrat</vt:lpstr>
      <vt:lpstr>Open Sans</vt:lpstr>
      <vt:lpstr>Roboto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10</cp:revision>
  <dcterms:created xsi:type="dcterms:W3CDTF">2023-03-01T13:55:08Z</dcterms:created>
  <dcterms:modified xsi:type="dcterms:W3CDTF">2023-05-22T04:37:51Z</dcterms:modified>
</cp:coreProperties>
</file>