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0" r:id="rId17"/>
    <p:sldId id="271" r:id="rId18"/>
    <p:sldId id="272" r:id="rId19"/>
    <p:sldId id="277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16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14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38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07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3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7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83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1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47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41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C8C7-ED1C-44C0-8A74-859C01AFF900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28469-E8B4-447E-824C-092C79FFA0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366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40737" y="260648"/>
            <a:ext cx="6408712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Обитатели морей и океанов.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3645024"/>
            <a:ext cx="4392488" cy="20162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МБДОУ№278</a:t>
            </a:r>
          </a:p>
          <a:p>
            <a:r>
              <a:rPr lang="ru-RU" sz="22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Сустова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М.Ю.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56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73423" y="1340768"/>
            <a:ext cx="56886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описательного рассказа о морских обитателях.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Ознакомление с художественной литературой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Беседа о творчестве А. С. Пушкина. Чтение «Сказки о рыбаке и рыбке».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73423" y="188640"/>
            <a:ext cx="5130825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речи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27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97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268760"/>
            <a:ext cx="55263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«Знакомство с морскими жителями»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«Обитатели морей и океанов» Расширять знания об экосистеме «море», «океан» и его обитателях.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99320" y="404664"/>
            <a:ext cx="5256584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647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82584" y="1412776"/>
            <a:ext cx="6552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Рисование: «Радужное море и его обитатели», «Морская страница».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Аппликация «На дне морском».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Лепка: «Загадочный подводный мир»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Совершенствовать умения и навыки, воображение и фантазию.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Воспитывать аккуратность, умение доводить начатое дело до конца</a:t>
            </a:r>
            <a:r>
              <a:rPr lang="ru-RU" sz="2200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820891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</p:txBody>
      </p:sp>
    </p:spTree>
    <p:extLst>
      <p:ext uri="{BB962C8B-B14F-4D97-AF65-F5344CB8AC3E}">
        <p14:creationId xmlns:p14="http://schemas.microsoft.com/office/powerpoint/2010/main" val="2069042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39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3343" y="1052736"/>
            <a:ext cx="65527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«Четвертый лишний»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«Чей силуэт»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Собери Дельфина»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«Угадай какой водоем»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«Кто здесь живет?»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Словесные</a:t>
            </a:r>
            <a:r>
              <a:rPr lang="ru-RU" sz="22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«Опиши животное»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«Отгадай загадку»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«Кто, что слышит?»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«Чьи детки?»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«Найди предмет по описанию»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«Назови одним словом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332656"/>
            <a:ext cx="50405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460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56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83668" y="1196752"/>
            <a:ext cx="545435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«Экскурсоводы»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«Подводное плавание»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«Путешественники»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«Кругосветное путешествие»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76672"/>
            <a:ext cx="509431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 ролевые игры:</a:t>
            </a:r>
          </a:p>
        </p:txBody>
      </p:sp>
    </p:spTree>
    <p:extLst>
      <p:ext uri="{BB962C8B-B14F-4D97-AF65-F5344CB8AC3E}">
        <p14:creationId xmlns:p14="http://schemas.microsoft.com/office/powerpoint/2010/main" val="217253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1268760"/>
            <a:ext cx="50223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«Удочки»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«Рыбак и рыбки»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«Море волнуется»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«Рыбки и камушки»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«Щука и рыбки»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«Водяной»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62964"/>
            <a:ext cx="5688632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1110659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2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63688" y="112474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«Парные картинки»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«Узнай, что изменилось»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«Найди такую же»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«Лото»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«Соедини точки»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04664"/>
            <a:ext cx="748883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Настольно-печатные игры</a:t>
            </a:r>
          </a:p>
        </p:txBody>
      </p:sp>
    </p:spTree>
    <p:extLst>
      <p:ext uri="{BB962C8B-B14F-4D97-AF65-F5344CB8AC3E}">
        <p14:creationId xmlns:p14="http://schemas.microsoft.com/office/powerpoint/2010/main" val="2931424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7402" y="132020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Свойства воды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Вода прозрачная.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жидкой воды нет формы.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Волшебная вода.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Есть ли в воде воздух?</a:t>
            </a:r>
          </a:p>
        </p:txBody>
      </p:sp>
      <p:sp>
        <p:nvSpPr>
          <p:cNvPr id="6" name="Овал 5"/>
          <p:cNvSpPr/>
          <p:nvPr/>
        </p:nvSpPr>
        <p:spPr>
          <a:xfrm>
            <a:off x="1547664" y="188640"/>
            <a:ext cx="7416824" cy="16561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04664"/>
            <a:ext cx="8424936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Опытно – экспериментальная 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447421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196752"/>
            <a:ext cx="504056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Прослушивание песен о море.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Слушание музыки: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«Звуки моря»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«Звуки дельфина»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Музыкальные игры: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«Веселые рыбки»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«Краб»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«Рыболовы»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76672"/>
            <a:ext cx="612068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Музыкальная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945502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1052736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такое подводный мир?».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«Подводное царство – богатое государство».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«Чем питаются рыбы?».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«Почему море соленое?».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«Морские растения»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82809"/>
            <a:ext cx="532859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 с детьми</a:t>
            </a:r>
          </a:p>
        </p:txBody>
      </p:sp>
    </p:spTree>
    <p:extLst>
      <p:ext uri="{BB962C8B-B14F-4D97-AF65-F5344CB8AC3E}">
        <p14:creationId xmlns:p14="http://schemas.microsoft.com/office/powerpoint/2010/main" val="411950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476672"/>
            <a:ext cx="7704856" cy="5328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Подводный мир очень красочен, ярок, но напрямую не доступен для изучения детям. Современные средства и методы обучения позволяют это сделать, что способствует «погружению» детей в интересную для них тему и делает их активными участниками образовательного процесса. Наблюдая за детьми, увидела, что их заинтересовали обитатели подводного мира, ребята делились впечатлениями от просмотра телепередач «Команда Кусто», «В мире животных», приносили книги о жителях морей и океанов, модели водных обитателей. Предлагаемая тема проекта предоставляет детям возможность познакомиться с обитателями подводного мира через познавательно- творческую и игровую деятельность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88640"/>
            <a:ext cx="5112568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ь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029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119675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Мини-сообщения вместе с родителями 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«Обитатели подводного мира»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5564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9632" y="1269340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32656"/>
            <a:ext cx="4968552" cy="9366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Итоговый этап: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715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3688" y="1412776"/>
            <a:ext cx="509431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детям знания о разнообразии представителей подводного мира, их взаимосвязью со средой обитания, осознанно – правильного отношения к ним. 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476672"/>
            <a:ext cx="273630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814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1340768"/>
            <a:ext cx="7272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Обогащать знания детей по теме «Обитатели подводного мира».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с многообразием видов: морскими гигантами (китами, акулами), представителями коралловых рифов. 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детей устанавливать элементарные взаимосвязи между средой обитания, характерными особенностями, образом жизни и приспособляемости живых организмов; умению рассуждать, высказывать предположения, находить способы решения проблемных ситуаций.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76672"/>
            <a:ext cx="468052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223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196753"/>
            <a:ext cx="56886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реалистические представления о роли водных живых организмов в природе и жизни человека; гуманное отношение к жизни океана, моря.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интерес, познавательно – мыслительную активность через опытническую работу, учить устанавливать причинно – следственные связи.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90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1340768"/>
            <a:ext cx="55356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подготовительной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группы, педагоги, родители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476672"/>
            <a:ext cx="540060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1916832"/>
            <a:ext cx="532859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240868"/>
            <a:ext cx="2335771" cy="1548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недели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557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052736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владеют информацией:  что океан и море - среда обитания (дом) для разнообразных морских животных и рыб;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том, как различные представители фауны и флоры приспособились к жизни под водой, - характерные особенности строения - питание - маскировка;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меют устанавливать элементарные взаимосвязи неживой и живой природы; </a:t>
            </a:r>
          </a:p>
          <a:p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детей сформированы представления: - о ценности всего живого в природе, - о бережном отношении к ней; - о правильном поведении в природе; - о роли возникновения живых организмов в природе и жизни человека.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76672"/>
            <a:ext cx="64807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7504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260" y="2348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052736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Сбор методической и справочной литературы.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Разработка плана проводимых мероприятий по данной теме.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Разработка занятий, определение тематики бесед. 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Сбор материала для реализации проекта (подбор картин, фотографий, иллюстраций по теме проекта). 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Подбор развивающих видеофильмов, мультфильмов, мультимедийных презентаций по теме проекта.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 по взаимодействию в рамках проекта.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предметной развивающей среды в группе. 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Ознакомление родителей с темой проекта, взаимодействие в рамках проекта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60648"/>
            <a:ext cx="5976664" cy="8640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этап: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50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g0.liveinternet.ru/images/attach/b/4/103/141/103141586_large_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1340767"/>
            <a:ext cx="516632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Непрерывная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r>
              <a:rPr lang="ru-RU" sz="2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Развивать связную речь, умение составлять последовательный рассказ</a:t>
            </a: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умение осмысливать содержание сказки; оценивать поступки литературных героев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404663"/>
            <a:ext cx="7488832" cy="13681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Основной этап. Реализация 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3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0213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678</Words>
  <Application>Microsoft Office PowerPoint</Application>
  <PresentationFormat>Экран (4:3)</PresentationFormat>
  <Paragraphs>100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2023-05-12T15:21:56Z</dcterms:created>
  <dcterms:modified xsi:type="dcterms:W3CDTF">2023-05-22T15:16:19Z</dcterms:modified>
</cp:coreProperties>
</file>