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EFD5E-A4CF-45C5-8328-2EC731110CC7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6AC1DA-AFCB-439B-8E64-5A84EC2B7EF9}">
      <dgm:prSet phldrT="[Текст]"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4000" b="1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Памятка для создания пароля</a:t>
          </a:r>
          <a:endParaRPr lang="ru-RU" sz="4000" b="1" dirty="0">
            <a:solidFill>
              <a:srgbClr val="C00000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6F57B9-6B0D-4993-9127-7A12F1CE4957}" type="parTrans" cxnId="{2B62DD48-8D98-48B8-9C59-05F651BA0AF0}">
      <dgm:prSet/>
      <dgm:spPr/>
      <dgm:t>
        <a:bodyPr/>
        <a:lstStyle/>
        <a:p>
          <a:endParaRPr lang="ru-RU"/>
        </a:p>
      </dgm:t>
    </dgm:pt>
    <dgm:pt modelId="{99208C69-E27D-4E86-8011-CB9E08E2E760}" type="sibTrans" cxnId="{2B62DD48-8D98-48B8-9C59-05F651BA0AF0}">
      <dgm:prSet/>
      <dgm:spPr/>
      <dgm:t>
        <a:bodyPr/>
        <a:lstStyle/>
        <a:p>
          <a:endParaRPr lang="ru-RU"/>
        </a:p>
      </dgm:t>
    </dgm:pt>
    <dgm:pt modelId="{F112A99D-DDC1-428E-8FCB-D028C067A43B}">
      <dgm:prSet phldrT="[Текст]"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effectLst/>
            </a:rPr>
            <a:t>Пароль должен содержать не менее 8 символов, состоять из букв в обоих регистрах и цифр</a:t>
          </a:r>
          <a:endParaRPr lang="ru-RU" sz="1600" b="1" dirty="0">
            <a:solidFill>
              <a:schemeClr val="tx1"/>
            </a:solidFill>
            <a:effectLst/>
          </a:endParaRPr>
        </a:p>
      </dgm:t>
    </dgm:pt>
    <dgm:pt modelId="{0FF0FEC2-57F8-4690-BCE5-B09D9C653154}" type="parTrans" cxnId="{EC1CAFE7-F083-496A-B837-B7A23E033DD8}">
      <dgm:prSet/>
      <dgm:spPr/>
      <dgm:t>
        <a:bodyPr/>
        <a:lstStyle/>
        <a:p>
          <a:endParaRPr lang="ru-RU"/>
        </a:p>
      </dgm:t>
    </dgm:pt>
    <dgm:pt modelId="{E9E2BE64-19D1-4C64-A5DA-45FA022356AF}" type="sibTrans" cxnId="{EC1CAFE7-F083-496A-B837-B7A23E033DD8}">
      <dgm:prSet/>
      <dgm:spPr/>
      <dgm:t>
        <a:bodyPr/>
        <a:lstStyle/>
        <a:p>
          <a:endParaRPr lang="ru-RU"/>
        </a:p>
      </dgm:t>
    </dgm:pt>
    <dgm:pt modelId="{BF58791E-540F-4FED-906C-E9E4F464D9D8}">
      <dgm:prSet phldrT="[Текст]"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effectLst/>
            </a:rPr>
            <a:t>Пароль не должен совпадать с наименованием учетной записи</a:t>
          </a:r>
          <a:endParaRPr lang="ru-RU" sz="1600" b="1" dirty="0">
            <a:solidFill>
              <a:schemeClr val="tx1"/>
            </a:solidFill>
            <a:effectLst/>
          </a:endParaRPr>
        </a:p>
      </dgm:t>
    </dgm:pt>
    <dgm:pt modelId="{CEB0AFD7-C53B-4456-A313-771018559318}" type="parTrans" cxnId="{2D9AB47F-DA24-42F3-B50E-FD3B5C3758DF}">
      <dgm:prSet/>
      <dgm:spPr/>
      <dgm:t>
        <a:bodyPr/>
        <a:lstStyle/>
        <a:p>
          <a:endParaRPr lang="ru-RU"/>
        </a:p>
      </dgm:t>
    </dgm:pt>
    <dgm:pt modelId="{A06F39D0-A0CC-4C73-94D3-9D11047382B9}" type="sibTrans" cxnId="{2D9AB47F-DA24-42F3-B50E-FD3B5C3758DF}">
      <dgm:prSet/>
      <dgm:spPr/>
      <dgm:t>
        <a:bodyPr/>
        <a:lstStyle/>
        <a:p>
          <a:endParaRPr lang="ru-RU"/>
        </a:p>
      </dgm:t>
    </dgm:pt>
    <dgm:pt modelId="{86E5A084-55F6-4AFD-B523-6AAF92688D09}">
      <dgm:prSet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effectLst/>
            </a:rPr>
            <a:t>Пароль желательно менять не реже 1 раза в 6 месяцев</a:t>
          </a:r>
          <a:endParaRPr lang="ru-RU" sz="1600" b="1" dirty="0">
            <a:solidFill>
              <a:schemeClr val="tx1"/>
            </a:solidFill>
            <a:effectLst/>
          </a:endParaRPr>
        </a:p>
      </dgm:t>
    </dgm:pt>
    <dgm:pt modelId="{8ACD30CB-5421-409D-A5F7-6043FA6DB838}" type="parTrans" cxnId="{9180A5D7-A6E4-4EAC-8631-8E6C29C4C228}">
      <dgm:prSet/>
      <dgm:spPr/>
      <dgm:t>
        <a:bodyPr/>
        <a:lstStyle/>
        <a:p>
          <a:endParaRPr lang="ru-RU"/>
        </a:p>
      </dgm:t>
    </dgm:pt>
    <dgm:pt modelId="{6C557193-10AA-4555-89F1-6A16005B5CFA}" type="sibTrans" cxnId="{9180A5D7-A6E4-4EAC-8631-8E6C29C4C228}">
      <dgm:prSet/>
      <dgm:spPr/>
      <dgm:t>
        <a:bodyPr/>
        <a:lstStyle/>
        <a:p>
          <a:endParaRPr lang="ru-RU"/>
        </a:p>
      </dgm:t>
    </dgm:pt>
    <dgm:pt modelId="{2DE0807D-8225-458D-8BD4-870AE15E1E7E}">
      <dgm:prSet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effectLst/>
            </a:rPr>
            <a:t>Запрещается передавать пароль третьим лицам</a:t>
          </a:r>
          <a:r>
            <a:rPr lang="en-US" sz="1600" b="1" i="0" dirty="0" smtClean="0">
              <a:solidFill>
                <a:schemeClr val="tx1"/>
              </a:solidFill>
              <a:effectLst/>
            </a:rPr>
            <a:t> </a:t>
          </a:r>
          <a:endParaRPr lang="ru-RU" sz="1600" b="1" dirty="0">
            <a:solidFill>
              <a:schemeClr val="tx1"/>
            </a:solidFill>
            <a:effectLst/>
          </a:endParaRPr>
        </a:p>
      </dgm:t>
    </dgm:pt>
    <dgm:pt modelId="{C9C5BB4E-E063-4478-BE63-9F36D9CB5A06}" type="parTrans" cxnId="{A2191995-BF6F-41B0-B6A4-AC7649C05F17}">
      <dgm:prSet/>
      <dgm:spPr/>
      <dgm:t>
        <a:bodyPr/>
        <a:lstStyle/>
        <a:p>
          <a:endParaRPr lang="ru-RU"/>
        </a:p>
      </dgm:t>
    </dgm:pt>
    <dgm:pt modelId="{F8D67609-809D-4C89-93EC-AF2E7B8BE4DA}" type="sibTrans" cxnId="{A2191995-BF6F-41B0-B6A4-AC7649C05F17}">
      <dgm:prSet/>
      <dgm:spPr/>
      <dgm:t>
        <a:bodyPr/>
        <a:lstStyle/>
        <a:p>
          <a:endParaRPr lang="ru-RU"/>
        </a:p>
      </dgm:t>
    </dgm:pt>
    <dgm:pt modelId="{E470672C-9C95-4DDF-8309-1720F889C639}">
      <dgm:prSet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effectLst/>
            </a:rPr>
            <a:t>Хранить пароли необходимо в недоступном для посторонних месте. </a:t>
          </a:r>
          <a:endParaRPr lang="ru-RU" sz="1600" b="1" dirty="0">
            <a:solidFill>
              <a:schemeClr val="tx1"/>
            </a:solidFill>
            <a:effectLst/>
          </a:endParaRPr>
        </a:p>
      </dgm:t>
    </dgm:pt>
    <dgm:pt modelId="{4BAAB0D6-E42F-43E4-89A4-40756EE42BA3}" type="parTrans" cxnId="{B1F2ACF8-E66B-46C4-8129-6DCD305A3554}">
      <dgm:prSet/>
      <dgm:spPr/>
      <dgm:t>
        <a:bodyPr/>
        <a:lstStyle/>
        <a:p>
          <a:endParaRPr lang="ru-RU"/>
        </a:p>
      </dgm:t>
    </dgm:pt>
    <dgm:pt modelId="{78ED534C-9442-44C2-98E3-5841CC4B9D77}" type="sibTrans" cxnId="{B1F2ACF8-E66B-46C4-8129-6DCD305A3554}">
      <dgm:prSet/>
      <dgm:spPr/>
      <dgm:t>
        <a:bodyPr/>
        <a:lstStyle/>
        <a:p>
          <a:endParaRPr lang="ru-RU"/>
        </a:p>
      </dgm:t>
    </dgm:pt>
    <dgm:pt modelId="{9A1C78D6-7795-4402-B2E0-06D0DF10438F}">
      <dgm:prSet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400" b="1" i="0" dirty="0" smtClean="0">
              <a:solidFill>
                <a:schemeClr val="tx1"/>
              </a:solidFill>
              <a:effectLst/>
            </a:rPr>
            <a:t>Запрещается отправлять пароли в сообщениях электронной почты, SMS или другим электронным способом</a:t>
          </a:r>
          <a:endParaRPr lang="ru-RU" sz="1400" b="1" dirty="0">
            <a:solidFill>
              <a:schemeClr val="tx1"/>
            </a:solidFill>
            <a:effectLst/>
          </a:endParaRPr>
        </a:p>
      </dgm:t>
    </dgm:pt>
    <dgm:pt modelId="{23305F35-DDAE-4EDA-8EB4-62F7008EFC2A}" type="parTrans" cxnId="{A92EC950-3757-4924-861B-DB71E2BE73F1}">
      <dgm:prSet/>
      <dgm:spPr/>
      <dgm:t>
        <a:bodyPr/>
        <a:lstStyle/>
        <a:p>
          <a:endParaRPr lang="ru-RU"/>
        </a:p>
      </dgm:t>
    </dgm:pt>
    <dgm:pt modelId="{67BBDA1F-31B2-4DA3-8EBD-9D2251493380}" type="sibTrans" cxnId="{A92EC950-3757-4924-861B-DB71E2BE73F1}">
      <dgm:prSet/>
      <dgm:spPr/>
      <dgm:t>
        <a:bodyPr/>
        <a:lstStyle/>
        <a:p>
          <a:endParaRPr lang="ru-RU"/>
        </a:p>
      </dgm:t>
    </dgm:pt>
    <dgm:pt modelId="{D834F7C4-44E7-4AEE-A998-3F374BF5A42E}">
      <dgm:prSet custT="1"/>
      <dgm:spPr>
        <a:solidFill>
          <a:schemeClr val="bg1"/>
        </a:solidFill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gm:spPr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effectLst/>
            </a:rPr>
            <a:t>в пароле не должно быть имени и даты рождения</a:t>
          </a:r>
          <a:endParaRPr lang="ru-RU" sz="1600" b="1" dirty="0">
            <a:solidFill>
              <a:schemeClr val="tx1"/>
            </a:solidFill>
            <a:effectLst/>
          </a:endParaRPr>
        </a:p>
      </dgm:t>
    </dgm:pt>
    <dgm:pt modelId="{C39A8410-20A9-41E5-A3D4-E303B71BC1A8}" type="parTrans" cxnId="{13E1653D-C724-4DB2-838A-D5EC3AA3C05D}">
      <dgm:prSet/>
      <dgm:spPr/>
      <dgm:t>
        <a:bodyPr/>
        <a:lstStyle/>
        <a:p>
          <a:endParaRPr lang="ru-RU"/>
        </a:p>
      </dgm:t>
    </dgm:pt>
    <dgm:pt modelId="{A714D9F2-D01D-429E-81D1-755F98293790}" type="sibTrans" cxnId="{13E1653D-C724-4DB2-838A-D5EC3AA3C05D}">
      <dgm:prSet/>
      <dgm:spPr/>
      <dgm:t>
        <a:bodyPr/>
        <a:lstStyle/>
        <a:p>
          <a:endParaRPr lang="ru-RU"/>
        </a:p>
      </dgm:t>
    </dgm:pt>
    <dgm:pt modelId="{D2166465-302B-40B1-AB13-5A2A97FFA851}" type="pres">
      <dgm:prSet presAssocID="{580EFD5E-A4CF-45C5-8328-2EC731110CC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398D6849-F003-4146-A6EF-F1487DD7EE3D}" type="pres">
      <dgm:prSet presAssocID="{206AC1DA-AFCB-439B-8E64-5A84EC2B7EF9}" presName="root" presStyleCnt="0">
        <dgm:presLayoutVars>
          <dgm:chMax/>
          <dgm:chPref val="4"/>
        </dgm:presLayoutVars>
      </dgm:prSet>
      <dgm:spPr/>
    </dgm:pt>
    <dgm:pt modelId="{7D1C7B70-1661-4F48-ACB0-FCE88A06C065}" type="pres">
      <dgm:prSet presAssocID="{206AC1DA-AFCB-439B-8E64-5A84EC2B7EF9}" presName="rootComposite" presStyleCnt="0">
        <dgm:presLayoutVars/>
      </dgm:prSet>
      <dgm:spPr/>
    </dgm:pt>
    <dgm:pt modelId="{0F983E0F-3B3F-4672-85EF-1B1C2B051312}" type="pres">
      <dgm:prSet presAssocID="{206AC1DA-AFCB-439B-8E64-5A84EC2B7EF9}" presName="rootText" presStyleLbl="node0" presStyleIdx="0" presStyleCnt="1" custScaleX="183163" custScaleY="150206">
        <dgm:presLayoutVars>
          <dgm:chMax/>
          <dgm:chPref val="4"/>
        </dgm:presLayoutVars>
      </dgm:prSet>
      <dgm:spPr/>
    </dgm:pt>
    <dgm:pt modelId="{DC384E52-033E-468B-8B50-B864D13E8284}" type="pres">
      <dgm:prSet presAssocID="{206AC1DA-AFCB-439B-8E64-5A84EC2B7EF9}" presName="childShape" presStyleCnt="0">
        <dgm:presLayoutVars>
          <dgm:chMax val="0"/>
          <dgm:chPref val="0"/>
        </dgm:presLayoutVars>
      </dgm:prSet>
      <dgm:spPr/>
    </dgm:pt>
    <dgm:pt modelId="{97339AD9-EC44-42E9-8BFB-72BEE28B90DB}" type="pres">
      <dgm:prSet presAssocID="{F112A99D-DDC1-428E-8FCB-D028C067A43B}" presName="childComposite" presStyleCnt="0">
        <dgm:presLayoutVars>
          <dgm:chMax val="0"/>
          <dgm:chPref val="0"/>
        </dgm:presLayoutVars>
      </dgm:prSet>
      <dgm:spPr/>
    </dgm:pt>
    <dgm:pt modelId="{E5E58ADA-57FA-44F7-8ED0-490781887980}" type="pres">
      <dgm:prSet presAssocID="{F112A99D-DDC1-428E-8FCB-D028C067A43B}" presName="Image" presStyleLbl="node1" presStyleIdx="0" presStyleCnt="7" custScaleX="101523" custScaleY="96447" custLinFactNeighborX="-1110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72FA4C32-6B0A-4E2C-90C0-9A887DD0F1B8}" type="pres">
      <dgm:prSet presAssocID="{F112A99D-DDC1-428E-8FCB-D028C067A43B}" presName="childText" presStyleLbl="lnNode1" presStyleIdx="0" presStyleCnt="7" custScaleY="92455" custLinFactNeighborX="8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BC1E4-956F-4FA6-A561-4A27234BD17C}" type="pres">
      <dgm:prSet presAssocID="{BF58791E-540F-4FED-906C-E9E4F464D9D8}" presName="childComposite" presStyleCnt="0">
        <dgm:presLayoutVars>
          <dgm:chMax val="0"/>
          <dgm:chPref val="0"/>
        </dgm:presLayoutVars>
      </dgm:prSet>
      <dgm:spPr/>
    </dgm:pt>
    <dgm:pt modelId="{7D39E3CE-3407-4B04-B4C8-419543ADD069}" type="pres">
      <dgm:prSet presAssocID="{BF58791E-540F-4FED-906C-E9E4F464D9D8}" presName="Image" presStyleLbl="node1" presStyleIdx="1" presStyleCnt="7" custScaleX="101523" custScaleY="96447" custLinFactNeighborX="-9644" custLinFactNeighborY="-118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241B7423-135D-47C2-80F3-899FDE9B1220}" type="pres">
      <dgm:prSet presAssocID="{BF58791E-540F-4FED-906C-E9E4F464D9D8}" presName="childText" presStyleLbl="lnNode1" presStyleIdx="1" presStyleCnt="7" custScaleY="92455" custLinFactNeighborX="542" custLinFactNeighborY="-11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538E92-4C9B-449D-A703-A22D84F9EBD3}" type="pres">
      <dgm:prSet presAssocID="{2DE0807D-8225-458D-8BD4-870AE15E1E7E}" presName="childComposite" presStyleCnt="0">
        <dgm:presLayoutVars>
          <dgm:chMax val="0"/>
          <dgm:chPref val="0"/>
        </dgm:presLayoutVars>
      </dgm:prSet>
      <dgm:spPr/>
    </dgm:pt>
    <dgm:pt modelId="{EFD01240-7AD6-4F58-831A-A258FB78A377}" type="pres">
      <dgm:prSet presAssocID="{2DE0807D-8225-458D-8BD4-870AE15E1E7E}" presName="Image" presStyleLbl="node1" presStyleIdx="2" presStyleCnt="7" custScaleX="101523" custScaleY="96447" custLinFactNeighborX="-11102" custLinFactNeighborY="-239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B6DC1D01-5E0B-4A90-815A-399F721AADDD}" type="pres">
      <dgm:prSet presAssocID="{2DE0807D-8225-458D-8BD4-870AE15E1E7E}" presName="childText" presStyleLbl="lnNode1" presStyleIdx="2" presStyleCnt="7" custScaleY="92455" custLinFactNeighborX="272" custLinFactNeighborY="-8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48E4B-8418-41A8-AE7E-305FA2B18B31}" type="pres">
      <dgm:prSet presAssocID="{86E5A084-55F6-4AFD-B523-6AAF92688D09}" presName="childComposite" presStyleCnt="0">
        <dgm:presLayoutVars>
          <dgm:chMax val="0"/>
          <dgm:chPref val="0"/>
        </dgm:presLayoutVars>
      </dgm:prSet>
      <dgm:spPr/>
    </dgm:pt>
    <dgm:pt modelId="{BDDB67F1-A8A7-42EA-BF99-51F29D91445F}" type="pres">
      <dgm:prSet presAssocID="{86E5A084-55F6-4AFD-B523-6AAF92688D09}" presName="Image" presStyleLbl="node1" presStyleIdx="3" presStyleCnt="7" custScaleX="101523" custScaleY="96447" custLinFactNeighborX="-11102" custLinFactNeighborY="-213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C7E8614E-2E3C-41DC-903D-84EB78CF5092}" type="pres">
      <dgm:prSet presAssocID="{86E5A084-55F6-4AFD-B523-6AAF92688D09}" presName="childText" presStyleLbl="lnNode1" presStyleIdx="3" presStyleCnt="7" custScaleY="92455" custLinFactNeighborX="542" custLinFactNeighborY="-670">
        <dgm:presLayoutVars>
          <dgm:chMax val="0"/>
          <dgm:chPref val="0"/>
          <dgm:bulletEnabled val="1"/>
        </dgm:presLayoutVars>
      </dgm:prSet>
      <dgm:spPr/>
    </dgm:pt>
    <dgm:pt modelId="{052D6B85-B496-4F04-988D-38B6F30936A5}" type="pres">
      <dgm:prSet presAssocID="{E470672C-9C95-4DDF-8309-1720F889C639}" presName="childComposite" presStyleCnt="0">
        <dgm:presLayoutVars>
          <dgm:chMax val="0"/>
          <dgm:chPref val="0"/>
        </dgm:presLayoutVars>
      </dgm:prSet>
      <dgm:spPr/>
    </dgm:pt>
    <dgm:pt modelId="{404FB725-362B-4FFF-8A79-971647470F35}" type="pres">
      <dgm:prSet presAssocID="{E470672C-9C95-4DDF-8309-1720F889C639}" presName="Image" presStyleLbl="node1" presStyleIdx="4" presStyleCnt="7" custScaleX="101523" custScaleY="96447" custLinFactNeighborX="-11102" custLinFactNeighborY="-318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997080D3-23BE-4C00-8C1F-E043B6E924E2}" type="pres">
      <dgm:prSet presAssocID="{E470672C-9C95-4DDF-8309-1720F889C639}" presName="childText" presStyleLbl="lnNode1" presStyleIdx="4" presStyleCnt="7" custScaleY="92455" custLinFactNeighborX="271" custLinFactNeighborY="-3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5F2D9-C574-4BCE-ABC9-939000AE0837}" type="pres">
      <dgm:prSet presAssocID="{9A1C78D6-7795-4402-B2E0-06D0DF10438F}" presName="childComposite" presStyleCnt="0">
        <dgm:presLayoutVars>
          <dgm:chMax val="0"/>
          <dgm:chPref val="0"/>
        </dgm:presLayoutVars>
      </dgm:prSet>
      <dgm:spPr/>
    </dgm:pt>
    <dgm:pt modelId="{8A356E5F-232E-436E-B9DA-A8213E0C31EE}" type="pres">
      <dgm:prSet presAssocID="{9A1C78D6-7795-4402-B2E0-06D0DF10438F}" presName="Image" presStyleLbl="node1" presStyleIdx="5" presStyleCnt="7" custScaleX="101523" custScaleY="96447" custLinFactNeighborX="-9517" custLinFactNeighborY="-2790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1002437D-2B9D-492E-944A-28DBC17C452C}" type="pres">
      <dgm:prSet presAssocID="{9A1C78D6-7795-4402-B2E0-06D0DF10438F}" presName="childText" presStyleLbl="lnNode1" presStyleIdx="5" presStyleCnt="7" custScaleY="92455" custLinFactNeighborY="-14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0B0586-660E-4676-86C7-3629B1302734}" type="pres">
      <dgm:prSet presAssocID="{D834F7C4-44E7-4AEE-A998-3F374BF5A42E}" presName="childComposite" presStyleCnt="0">
        <dgm:presLayoutVars>
          <dgm:chMax val="0"/>
          <dgm:chPref val="0"/>
        </dgm:presLayoutVars>
      </dgm:prSet>
      <dgm:spPr/>
    </dgm:pt>
    <dgm:pt modelId="{4FBD8B2F-2279-4778-A074-709046A39D1B}" type="pres">
      <dgm:prSet presAssocID="{D834F7C4-44E7-4AEE-A998-3F374BF5A42E}" presName="Image" presStyleLbl="node1" presStyleIdx="6" presStyleCnt="7" custScaleX="101523" custScaleY="96447" custLinFactNeighborX="-9681" custLinFactNeighborY="-234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gm:spPr>
    </dgm:pt>
    <dgm:pt modelId="{DEE1920D-BB9A-48A4-A38D-00A120A332C1}" type="pres">
      <dgm:prSet presAssocID="{D834F7C4-44E7-4AEE-A998-3F374BF5A42E}" presName="childText" presStyleLbl="lnNode1" presStyleIdx="6" presStyleCnt="7" custScaleY="92455" custLinFactNeighborY="-17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E1653D-C724-4DB2-838A-D5EC3AA3C05D}" srcId="{206AC1DA-AFCB-439B-8E64-5A84EC2B7EF9}" destId="{D834F7C4-44E7-4AEE-A998-3F374BF5A42E}" srcOrd="6" destOrd="0" parTransId="{C39A8410-20A9-41E5-A3D4-E303B71BC1A8}" sibTransId="{A714D9F2-D01D-429E-81D1-755F98293790}"/>
    <dgm:cxn modelId="{2D9AB47F-DA24-42F3-B50E-FD3B5C3758DF}" srcId="{206AC1DA-AFCB-439B-8E64-5A84EC2B7EF9}" destId="{BF58791E-540F-4FED-906C-E9E4F464D9D8}" srcOrd="1" destOrd="0" parTransId="{CEB0AFD7-C53B-4456-A313-771018559318}" sibTransId="{A06F39D0-A0CC-4C73-94D3-9D11047382B9}"/>
    <dgm:cxn modelId="{6886C935-72E6-4906-A874-05BEB82ADBFE}" type="presOf" srcId="{F112A99D-DDC1-428E-8FCB-D028C067A43B}" destId="{72FA4C32-6B0A-4E2C-90C0-9A887DD0F1B8}" srcOrd="0" destOrd="0" presId="urn:microsoft.com/office/officeart/2008/layout/PictureAccentList"/>
    <dgm:cxn modelId="{2B62DD48-8D98-48B8-9C59-05F651BA0AF0}" srcId="{580EFD5E-A4CF-45C5-8328-2EC731110CC7}" destId="{206AC1DA-AFCB-439B-8E64-5A84EC2B7EF9}" srcOrd="0" destOrd="0" parTransId="{B76F57B9-6B0D-4993-9127-7A12F1CE4957}" sibTransId="{99208C69-E27D-4E86-8011-CB9E08E2E760}"/>
    <dgm:cxn modelId="{EC1CAFE7-F083-496A-B837-B7A23E033DD8}" srcId="{206AC1DA-AFCB-439B-8E64-5A84EC2B7EF9}" destId="{F112A99D-DDC1-428E-8FCB-D028C067A43B}" srcOrd="0" destOrd="0" parTransId="{0FF0FEC2-57F8-4690-BCE5-B09D9C653154}" sibTransId="{E9E2BE64-19D1-4C64-A5DA-45FA022356AF}"/>
    <dgm:cxn modelId="{BA4D6D94-9E58-46EC-8391-EBCD0BE01C03}" type="presOf" srcId="{206AC1DA-AFCB-439B-8E64-5A84EC2B7EF9}" destId="{0F983E0F-3B3F-4672-85EF-1B1C2B051312}" srcOrd="0" destOrd="0" presId="urn:microsoft.com/office/officeart/2008/layout/PictureAccentList"/>
    <dgm:cxn modelId="{E77F2D48-9CDB-40F2-BA41-3CC28438D0DF}" type="presOf" srcId="{86E5A084-55F6-4AFD-B523-6AAF92688D09}" destId="{C7E8614E-2E3C-41DC-903D-84EB78CF5092}" srcOrd="0" destOrd="0" presId="urn:microsoft.com/office/officeart/2008/layout/PictureAccentList"/>
    <dgm:cxn modelId="{D8CC4BCC-08E7-4E3F-8B64-B72E5B4FF9AF}" type="presOf" srcId="{2DE0807D-8225-458D-8BD4-870AE15E1E7E}" destId="{B6DC1D01-5E0B-4A90-815A-399F721AADDD}" srcOrd="0" destOrd="0" presId="urn:microsoft.com/office/officeart/2008/layout/PictureAccentList"/>
    <dgm:cxn modelId="{B1F2ACF8-E66B-46C4-8129-6DCD305A3554}" srcId="{206AC1DA-AFCB-439B-8E64-5A84EC2B7EF9}" destId="{E470672C-9C95-4DDF-8309-1720F889C639}" srcOrd="4" destOrd="0" parTransId="{4BAAB0D6-E42F-43E4-89A4-40756EE42BA3}" sibTransId="{78ED534C-9442-44C2-98E3-5841CC4B9D77}"/>
    <dgm:cxn modelId="{5840065C-E2C9-42C7-A1C2-3F7AF469DC9F}" type="presOf" srcId="{9A1C78D6-7795-4402-B2E0-06D0DF10438F}" destId="{1002437D-2B9D-492E-944A-28DBC17C452C}" srcOrd="0" destOrd="0" presId="urn:microsoft.com/office/officeart/2008/layout/PictureAccentList"/>
    <dgm:cxn modelId="{38751058-1982-427F-B7FB-0D14BB06A06B}" type="presOf" srcId="{BF58791E-540F-4FED-906C-E9E4F464D9D8}" destId="{241B7423-135D-47C2-80F3-899FDE9B1220}" srcOrd="0" destOrd="0" presId="urn:microsoft.com/office/officeart/2008/layout/PictureAccentList"/>
    <dgm:cxn modelId="{8A90C524-1359-4C36-B775-DD47C9E21EAE}" type="presOf" srcId="{E470672C-9C95-4DDF-8309-1720F889C639}" destId="{997080D3-23BE-4C00-8C1F-E043B6E924E2}" srcOrd="0" destOrd="0" presId="urn:microsoft.com/office/officeart/2008/layout/PictureAccentList"/>
    <dgm:cxn modelId="{A2191995-BF6F-41B0-B6A4-AC7649C05F17}" srcId="{206AC1DA-AFCB-439B-8E64-5A84EC2B7EF9}" destId="{2DE0807D-8225-458D-8BD4-870AE15E1E7E}" srcOrd="2" destOrd="0" parTransId="{C9C5BB4E-E063-4478-BE63-9F36D9CB5A06}" sibTransId="{F8D67609-809D-4C89-93EC-AF2E7B8BE4DA}"/>
    <dgm:cxn modelId="{C2534776-55A7-43D1-AAE0-CD90F5EEBA9E}" type="presOf" srcId="{580EFD5E-A4CF-45C5-8328-2EC731110CC7}" destId="{D2166465-302B-40B1-AB13-5A2A97FFA851}" srcOrd="0" destOrd="0" presId="urn:microsoft.com/office/officeart/2008/layout/PictureAccentList"/>
    <dgm:cxn modelId="{9180A5D7-A6E4-4EAC-8631-8E6C29C4C228}" srcId="{206AC1DA-AFCB-439B-8E64-5A84EC2B7EF9}" destId="{86E5A084-55F6-4AFD-B523-6AAF92688D09}" srcOrd="3" destOrd="0" parTransId="{8ACD30CB-5421-409D-A5F7-6043FA6DB838}" sibTransId="{6C557193-10AA-4555-89F1-6A16005B5CFA}"/>
    <dgm:cxn modelId="{7556BFD2-E6A1-4F0B-A9CD-135E2EC6AD41}" type="presOf" srcId="{D834F7C4-44E7-4AEE-A998-3F374BF5A42E}" destId="{DEE1920D-BB9A-48A4-A38D-00A120A332C1}" srcOrd="0" destOrd="0" presId="urn:microsoft.com/office/officeart/2008/layout/PictureAccentList"/>
    <dgm:cxn modelId="{A92EC950-3757-4924-861B-DB71E2BE73F1}" srcId="{206AC1DA-AFCB-439B-8E64-5A84EC2B7EF9}" destId="{9A1C78D6-7795-4402-B2E0-06D0DF10438F}" srcOrd="5" destOrd="0" parTransId="{23305F35-DDAE-4EDA-8EB4-62F7008EFC2A}" sibTransId="{67BBDA1F-31B2-4DA3-8EBD-9D2251493380}"/>
    <dgm:cxn modelId="{83C784C9-AB20-4BA6-AF88-1E094FEB2B01}" type="presParOf" srcId="{D2166465-302B-40B1-AB13-5A2A97FFA851}" destId="{398D6849-F003-4146-A6EF-F1487DD7EE3D}" srcOrd="0" destOrd="0" presId="urn:microsoft.com/office/officeart/2008/layout/PictureAccentList"/>
    <dgm:cxn modelId="{CEF30FAF-1F36-456A-A577-A500307A2BBF}" type="presParOf" srcId="{398D6849-F003-4146-A6EF-F1487DD7EE3D}" destId="{7D1C7B70-1661-4F48-ACB0-FCE88A06C065}" srcOrd="0" destOrd="0" presId="urn:microsoft.com/office/officeart/2008/layout/PictureAccentList"/>
    <dgm:cxn modelId="{1C3CBE9E-5C25-4C76-A45B-E8F9A00A2003}" type="presParOf" srcId="{7D1C7B70-1661-4F48-ACB0-FCE88A06C065}" destId="{0F983E0F-3B3F-4672-85EF-1B1C2B051312}" srcOrd="0" destOrd="0" presId="urn:microsoft.com/office/officeart/2008/layout/PictureAccentList"/>
    <dgm:cxn modelId="{2B6D6373-FD16-4C9F-B1EB-9BB9AE9E64E5}" type="presParOf" srcId="{398D6849-F003-4146-A6EF-F1487DD7EE3D}" destId="{DC384E52-033E-468B-8B50-B864D13E8284}" srcOrd="1" destOrd="0" presId="urn:microsoft.com/office/officeart/2008/layout/PictureAccentList"/>
    <dgm:cxn modelId="{6D2D77FB-4A33-48B5-A767-CDCC6443574B}" type="presParOf" srcId="{DC384E52-033E-468B-8B50-B864D13E8284}" destId="{97339AD9-EC44-42E9-8BFB-72BEE28B90DB}" srcOrd="0" destOrd="0" presId="urn:microsoft.com/office/officeart/2008/layout/PictureAccentList"/>
    <dgm:cxn modelId="{B778BF4A-AC5D-4092-8D28-5E9DB1A00AB5}" type="presParOf" srcId="{97339AD9-EC44-42E9-8BFB-72BEE28B90DB}" destId="{E5E58ADA-57FA-44F7-8ED0-490781887980}" srcOrd="0" destOrd="0" presId="urn:microsoft.com/office/officeart/2008/layout/PictureAccentList"/>
    <dgm:cxn modelId="{BD505F19-F968-45A0-B9FC-AAE2AA953AC3}" type="presParOf" srcId="{97339AD9-EC44-42E9-8BFB-72BEE28B90DB}" destId="{72FA4C32-6B0A-4E2C-90C0-9A887DD0F1B8}" srcOrd="1" destOrd="0" presId="urn:microsoft.com/office/officeart/2008/layout/PictureAccentList"/>
    <dgm:cxn modelId="{801DDDE7-3138-48CC-9F38-10C0458AAC89}" type="presParOf" srcId="{DC384E52-033E-468B-8B50-B864D13E8284}" destId="{F17BC1E4-956F-4FA6-A561-4A27234BD17C}" srcOrd="1" destOrd="0" presId="urn:microsoft.com/office/officeart/2008/layout/PictureAccentList"/>
    <dgm:cxn modelId="{37E80BEE-165D-40E3-929B-4E3B2A160A90}" type="presParOf" srcId="{F17BC1E4-956F-4FA6-A561-4A27234BD17C}" destId="{7D39E3CE-3407-4B04-B4C8-419543ADD069}" srcOrd="0" destOrd="0" presId="urn:microsoft.com/office/officeart/2008/layout/PictureAccentList"/>
    <dgm:cxn modelId="{B30090E5-7968-4AAC-9030-7CDB9AF9DD36}" type="presParOf" srcId="{F17BC1E4-956F-4FA6-A561-4A27234BD17C}" destId="{241B7423-135D-47C2-80F3-899FDE9B1220}" srcOrd="1" destOrd="0" presId="urn:microsoft.com/office/officeart/2008/layout/PictureAccentList"/>
    <dgm:cxn modelId="{CEB558FA-FA9B-440B-95E2-06D238B6396D}" type="presParOf" srcId="{DC384E52-033E-468B-8B50-B864D13E8284}" destId="{10538E92-4C9B-449D-A703-A22D84F9EBD3}" srcOrd="2" destOrd="0" presId="urn:microsoft.com/office/officeart/2008/layout/PictureAccentList"/>
    <dgm:cxn modelId="{C3F81570-6AA5-4126-BB0D-4700BC8D3B83}" type="presParOf" srcId="{10538E92-4C9B-449D-A703-A22D84F9EBD3}" destId="{EFD01240-7AD6-4F58-831A-A258FB78A377}" srcOrd="0" destOrd="0" presId="urn:microsoft.com/office/officeart/2008/layout/PictureAccentList"/>
    <dgm:cxn modelId="{5ED6DCA2-93A6-4E70-BCCD-529170DB41A6}" type="presParOf" srcId="{10538E92-4C9B-449D-A703-A22D84F9EBD3}" destId="{B6DC1D01-5E0B-4A90-815A-399F721AADDD}" srcOrd="1" destOrd="0" presId="urn:microsoft.com/office/officeart/2008/layout/PictureAccentList"/>
    <dgm:cxn modelId="{76BA637D-970A-47E6-AF08-F68FFB4E8746}" type="presParOf" srcId="{DC384E52-033E-468B-8B50-B864D13E8284}" destId="{20848E4B-8418-41A8-AE7E-305FA2B18B31}" srcOrd="3" destOrd="0" presId="urn:microsoft.com/office/officeart/2008/layout/PictureAccentList"/>
    <dgm:cxn modelId="{27E50360-0231-4848-BF30-71084B63857A}" type="presParOf" srcId="{20848E4B-8418-41A8-AE7E-305FA2B18B31}" destId="{BDDB67F1-A8A7-42EA-BF99-51F29D91445F}" srcOrd="0" destOrd="0" presId="urn:microsoft.com/office/officeart/2008/layout/PictureAccentList"/>
    <dgm:cxn modelId="{D089DC42-DB73-4E81-87DF-B426371316F9}" type="presParOf" srcId="{20848E4B-8418-41A8-AE7E-305FA2B18B31}" destId="{C7E8614E-2E3C-41DC-903D-84EB78CF5092}" srcOrd="1" destOrd="0" presId="urn:microsoft.com/office/officeart/2008/layout/PictureAccentList"/>
    <dgm:cxn modelId="{3D52B157-D939-43DC-8C2C-66A2AFF932AE}" type="presParOf" srcId="{DC384E52-033E-468B-8B50-B864D13E8284}" destId="{052D6B85-B496-4F04-988D-38B6F30936A5}" srcOrd="4" destOrd="0" presId="urn:microsoft.com/office/officeart/2008/layout/PictureAccentList"/>
    <dgm:cxn modelId="{8412D5A4-E52D-4EEE-BBAA-AF5F6C1CD783}" type="presParOf" srcId="{052D6B85-B496-4F04-988D-38B6F30936A5}" destId="{404FB725-362B-4FFF-8A79-971647470F35}" srcOrd="0" destOrd="0" presId="urn:microsoft.com/office/officeart/2008/layout/PictureAccentList"/>
    <dgm:cxn modelId="{558EB596-5C67-4038-9B63-2A962FA38CAA}" type="presParOf" srcId="{052D6B85-B496-4F04-988D-38B6F30936A5}" destId="{997080D3-23BE-4C00-8C1F-E043B6E924E2}" srcOrd="1" destOrd="0" presId="urn:microsoft.com/office/officeart/2008/layout/PictureAccentList"/>
    <dgm:cxn modelId="{4E426BE8-9E35-4AF3-8AFA-3F3124F43374}" type="presParOf" srcId="{DC384E52-033E-468B-8B50-B864D13E8284}" destId="{F3D5F2D9-C574-4BCE-ABC9-939000AE0837}" srcOrd="5" destOrd="0" presId="urn:microsoft.com/office/officeart/2008/layout/PictureAccentList"/>
    <dgm:cxn modelId="{C211EFD6-4097-4470-A2AA-D2EFAA42A0D8}" type="presParOf" srcId="{F3D5F2D9-C574-4BCE-ABC9-939000AE0837}" destId="{8A356E5F-232E-436E-B9DA-A8213E0C31EE}" srcOrd="0" destOrd="0" presId="urn:microsoft.com/office/officeart/2008/layout/PictureAccentList"/>
    <dgm:cxn modelId="{4C6D0989-E4B9-4A3A-89EC-389AEE14DB6E}" type="presParOf" srcId="{F3D5F2D9-C574-4BCE-ABC9-939000AE0837}" destId="{1002437D-2B9D-492E-944A-28DBC17C452C}" srcOrd="1" destOrd="0" presId="urn:microsoft.com/office/officeart/2008/layout/PictureAccentList"/>
    <dgm:cxn modelId="{EDE7E06D-2042-4B8C-A10B-C3D29E180737}" type="presParOf" srcId="{DC384E52-033E-468B-8B50-B864D13E8284}" destId="{7E0B0586-660E-4676-86C7-3629B1302734}" srcOrd="6" destOrd="0" presId="urn:microsoft.com/office/officeart/2008/layout/PictureAccentList"/>
    <dgm:cxn modelId="{0BA66233-6E47-4157-85A5-21E1FF92DE33}" type="presParOf" srcId="{7E0B0586-660E-4676-86C7-3629B1302734}" destId="{4FBD8B2F-2279-4778-A074-709046A39D1B}" srcOrd="0" destOrd="0" presId="urn:microsoft.com/office/officeart/2008/layout/PictureAccentList"/>
    <dgm:cxn modelId="{B2B7C240-F72A-4C0D-AF7E-F98689C7E0C4}" type="presParOf" srcId="{7E0B0586-660E-4676-86C7-3629B1302734}" destId="{DEE1920D-BB9A-48A4-A38D-00A120A332C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83E0F-3B3F-4672-85EF-1B1C2B051312}">
      <dsp:nvSpPr>
        <dsp:cNvPr id="0" name=""/>
        <dsp:cNvSpPr/>
      </dsp:nvSpPr>
      <dsp:spPr>
        <a:xfrm>
          <a:off x="1080311" y="3684"/>
          <a:ext cx="8618212" cy="1111249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Памятка для создания пароля</a:t>
          </a:r>
          <a:endParaRPr lang="ru-RU" sz="4000" b="1" kern="1200" dirty="0">
            <a:solidFill>
              <a:srgbClr val="C00000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2858" y="36231"/>
        <a:ext cx="8553118" cy="1046155"/>
      </dsp:txXfrm>
    </dsp:sp>
    <dsp:sp modelId="{E5E58ADA-57FA-44F7-8ED0-490781887980}">
      <dsp:nvSpPr>
        <dsp:cNvPr id="0" name=""/>
        <dsp:cNvSpPr/>
      </dsp:nvSpPr>
      <dsp:spPr>
        <a:xfrm>
          <a:off x="2951859" y="1248101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FA4C32-6B0A-4E2C-90C0-9A887DD0F1B8}">
      <dsp:nvSpPr>
        <dsp:cNvPr id="0" name=""/>
        <dsp:cNvSpPr/>
      </dsp:nvSpPr>
      <dsp:spPr>
        <a:xfrm>
          <a:off x="3855672" y="1262867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effectLst/>
            </a:rPr>
            <a:t>Пароль должен содержать не менее 8 символов, состоять из букв в обоих регистрах и цифр</a:t>
          </a:r>
          <a:endParaRPr lang="ru-RU" sz="1600" b="1" kern="1200" dirty="0">
            <a:solidFill>
              <a:schemeClr val="tx1"/>
            </a:solidFill>
            <a:effectLst/>
          </a:endParaRPr>
        </a:p>
      </dsp:txBody>
      <dsp:txXfrm>
        <a:off x="3889068" y="1296263"/>
        <a:ext cx="3854216" cy="617205"/>
      </dsp:txXfrm>
    </dsp:sp>
    <dsp:sp modelId="{7D39E3CE-3407-4B04-B4C8-419543ADD069}">
      <dsp:nvSpPr>
        <dsp:cNvPr id="0" name=""/>
        <dsp:cNvSpPr/>
      </dsp:nvSpPr>
      <dsp:spPr>
        <a:xfrm>
          <a:off x="2962645" y="2041635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1B7423-135D-47C2-80F3-899FDE9B1220}">
      <dsp:nvSpPr>
        <dsp:cNvPr id="0" name=""/>
        <dsp:cNvSpPr/>
      </dsp:nvSpPr>
      <dsp:spPr>
        <a:xfrm>
          <a:off x="3845085" y="2056831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effectLst/>
            </a:rPr>
            <a:t>Пароль не должен совпадать с наименованием учетной записи</a:t>
          </a:r>
          <a:endParaRPr lang="ru-RU" sz="1600" b="1" kern="1200" dirty="0">
            <a:solidFill>
              <a:schemeClr val="tx1"/>
            </a:solidFill>
            <a:effectLst/>
          </a:endParaRPr>
        </a:p>
      </dsp:txBody>
      <dsp:txXfrm>
        <a:off x="3878481" y="2090227"/>
        <a:ext cx="3854216" cy="617205"/>
      </dsp:txXfrm>
    </dsp:sp>
    <dsp:sp modelId="{EFD01240-7AD6-4F58-831A-A258FB78A377}">
      <dsp:nvSpPr>
        <dsp:cNvPr id="0" name=""/>
        <dsp:cNvSpPr/>
      </dsp:nvSpPr>
      <dsp:spPr>
        <a:xfrm>
          <a:off x="2951859" y="2834993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C1D01-5E0B-4A90-815A-399F721AADDD}">
      <dsp:nvSpPr>
        <dsp:cNvPr id="0" name=""/>
        <dsp:cNvSpPr/>
      </dsp:nvSpPr>
      <dsp:spPr>
        <a:xfrm>
          <a:off x="3834498" y="2861323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effectLst/>
            </a:rPr>
            <a:t>Запрещается передавать пароль третьим лицам</a:t>
          </a:r>
          <a:r>
            <a:rPr lang="en-US" sz="1600" b="1" i="0" kern="1200" dirty="0" smtClean="0">
              <a:solidFill>
                <a:schemeClr val="tx1"/>
              </a:solidFill>
              <a:effectLst/>
            </a:rPr>
            <a:t> </a:t>
          </a:r>
          <a:endParaRPr lang="ru-RU" sz="1600" b="1" kern="1200" dirty="0">
            <a:solidFill>
              <a:schemeClr val="tx1"/>
            </a:solidFill>
            <a:effectLst/>
          </a:endParaRPr>
        </a:p>
      </dsp:txBody>
      <dsp:txXfrm>
        <a:off x="3867894" y="2894719"/>
        <a:ext cx="3854216" cy="617205"/>
      </dsp:txXfrm>
    </dsp:sp>
    <dsp:sp modelId="{BDDB67F1-A8A7-42EA-BF99-51F29D91445F}">
      <dsp:nvSpPr>
        <dsp:cNvPr id="0" name=""/>
        <dsp:cNvSpPr/>
      </dsp:nvSpPr>
      <dsp:spPr>
        <a:xfrm>
          <a:off x="2951859" y="3639255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8614E-2E3C-41DC-903D-84EB78CF5092}">
      <dsp:nvSpPr>
        <dsp:cNvPr id="0" name=""/>
        <dsp:cNvSpPr/>
      </dsp:nvSpPr>
      <dsp:spPr>
        <a:xfrm>
          <a:off x="3845085" y="3664838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effectLst/>
            </a:rPr>
            <a:t>Пароль желательно менять не реже 1 раза в 6 месяцев</a:t>
          </a:r>
          <a:endParaRPr lang="ru-RU" sz="1600" b="1" kern="1200" dirty="0">
            <a:solidFill>
              <a:schemeClr val="tx1"/>
            </a:solidFill>
            <a:effectLst/>
          </a:endParaRPr>
        </a:p>
      </dsp:txBody>
      <dsp:txXfrm>
        <a:off x="3878481" y="3698234"/>
        <a:ext cx="3854216" cy="617205"/>
      </dsp:txXfrm>
    </dsp:sp>
    <dsp:sp modelId="{404FB725-362B-4FFF-8A79-971647470F35}">
      <dsp:nvSpPr>
        <dsp:cNvPr id="0" name=""/>
        <dsp:cNvSpPr/>
      </dsp:nvSpPr>
      <dsp:spPr>
        <a:xfrm>
          <a:off x="2951859" y="4433796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080D3-23BE-4C00-8C1F-E043B6E924E2}">
      <dsp:nvSpPr>
        <dsp:cNvPr id="0" name=""/>
        <dsp:cNvSpPr/>
      </dsp:nvSpPr>
      <dsp:spPr>
        <a:xfrm>
          <a:off x="3834459" y="4469315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effectLst/>
            </a:rPr>
            <a:t>Хранить пароли необходимо в недоступном для посторонних месте. </a:t>
          </a:r>
          <a:endParaRPr lang="ru-RU" sz="1600" b="1" kern="1200" dirty="0">
            <a:solidFill>
              <a:schemeClr val="tx1"/>
            </a:solidFill>
            <a:effectLst/>
          </a:endParaRPr>
        </a:p>
      </dsp:txBody>
      <dsp:txXfrm>
        <a:off x="3867855" y="4502711"/>
        <a:ext cx="3854216" cy="617205"/>
      </dsp:txXfrm>
    </dsp:sp>
    <dsp:sp modelId="{8A356E5F-232E-436E-B9DA-A8213E0C31EE}">
      <dsp:nvSpPr>
        <dsp:cNvPr id="0" name=""/>
        <dsp:cNvSpPr/>
      </dsp:nvSpPr>
      <dsp:spPr>
        <a:xfrm>
          <a:off x="2963585" y="5239006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2437D-2B9D-492E-944A-28DBC17C452C}">
      <dsp:nvSpPr>
        <dsp:cNvPr id="0" name=""/>
        <dsp:cNvSpPr/>
      </dsp:nvSpPr>
      <dsp:spPr>
        <a:xfrm>
          <a:off x="3823833" y="5263553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chemeClr val="tx1"/>
              </a:solidFill>
              <a:effectLst/>
            </a:rPr>
            <a:t>Запрещается отправлять пароли в сообщениях электронной почты, SMS или другим электронным способом</a:t>
          </a:r>
          <a:endParaRPr lang="ru-RU" sz="1400" b="1" kern="1200" dirty="0">
            <a:solidFill>
              <a:schemeClr val="tx1"/>
            </a:solidFill>
            <a:effectLst/>
          </a:endParaRPr>
        </a:p>
      </dsp:txBody>
      <dsp:txXfrm>
        <a:off x="3857229" y="5296949"/>
        <a:ext cx="3854216" cy="617205"/>
      </dsp:txXfrm>
    </dsp:sp>
    <dsp:sp modelId="{4FBD8B2F-2279-4778-A074-709046A39D1B}">
      <dsp:nvSpPr>
        <dsp:cNvPr id="0" name=""/>
        <dsp:cNvSpPr/>
      </dsp:nvSpPr>
      <dsp:spPr>
        <a:xfrm>
          <a:off x="2962372" y="6044614"/>
          <a:ext cx="751084" cy="713531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contourW="63500">
          <a:contourClr>
            <a:srgbClr val="C0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1920D-BB9A-48A4-A38D-00A120A332C1}">
      <dsp:nvSpPr>
        <dsp:cNvPr id="0" name=""/>
        <dsp:cNvSpPr/>
      </dsp:nvSpPr>
      <dsp:spPr>
        <a:xfrm>
          <a:off x="3823833" y="6063635"/>
          <a:ext cx="3921008" cy="683997"/>
        </a:xfrm>
        <a:prstGeom prst="roundRect">
          <a:avLst>
            <a:gd name="adj" fmla="val 16670"/>
          </a:avLst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63500">
          <a:extrusionClr>
            <a:schemeClr val="bg1"/>
          </a:extrusionClr>
          <a:contourClr>
            <a:schemeClr val="accent1">
              <a:lumMod val="75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effectLst/>
            </a:rPr>
            <a:t>в пароле не должно быть имени и даты рождения</a:t>
          </a:r>
          <a:endParaRPr lang="ru-RU" sz="1600" b="1" kern="1200" dirty="0">
            <a:solidFill>
              <a:schemeClr val="tx1"/>
            </a:solidFill>
            <a:effectLst/>
          </a:endParaRPr>
        </a:p>
      </dsp:txBody>
      <dsp:txXfrm>
        <a:off x="3857229" y="6097031"/>
        <a:ext cx="3854216" cy="617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52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96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217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479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19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41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125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170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80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51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87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05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14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56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34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89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FB98FB-891B-491B-BCB6-8E7434BBEE8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9B82E5-D22A-4AEF-BA12-0DD21D54F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0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80619846"/>
              </p:ext>
            </p:extLst>
          </p:nvPr>
        </p:nvGraphicFramePr>
        <p:xfrm>
          <a:off x="744006" y="0"/>
          <a:ext cx="10778836" cy="677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788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117</TotalTime>
  <Words>66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Garamond</vt:lpstr>
      <vt:lpstr>Натуральные материалы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Штробель Виктория Викторовна</dc:creator>
  <cp:lastModifiedBy>Штробель Виктория Викторовна</cp:lastModifiedBy>
  <cp:revision>10</cp:revision>
  <dcterms:created xsi:type="dcterms:W3CDTF">2023-02-09T00:56:47Z</dcterms:created>
  <dcterms:modified xsi:type="dcterms:W3CDTF">2023-02-09T02:53:50Z</dcterms:modified>
</cp:coreProperties>
</file>