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3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7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787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23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46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02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1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7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22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63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63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0CF8C-B72F-4C62-B105-ED94D3BB3AE5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E5526-95AF-4261-8E6D-399C58C6F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7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51520" y="116632"/>
            <a:ext cx="8823081" cy="6336704"/>
            <a:chOff x="467544" y="395605"/>
            <a:chExt cx="8823081" cy="6336704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" name="Прямоугольник 3"/>
            <p:cNvSpPr/>
            <p:nvPr/>
          </p:nvSpPr>
          <p:spPr>
            <a:xfrm>
              <a:off x="3203848" y="2771869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290954" y="2987893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524328" y="2771869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987824" y="395605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220072" y="76470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562433" y="76470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67544" y="539621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27584" y="2627853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827584" y="4860101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059832" y="5004117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004048" y="5003025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348992" y="5004117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6264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5616" y="548680"/>
            <a:ext cx="6912768" cy="5184576"/>
            <a:chOff x="1331640" y="755645"/>
            <a:chExt cx="6912768" cy="5184576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9" name="Прямоугольник 8"/>
            <p:cNvSpPr/>
            <p:nvPr/>
          </p:nvSpPr>
          <p:spPr>
            <a:xfrm>
              <a:off x="3059832" y="2483837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88024" y="2483837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516216" y="2483837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059832" y="76470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788024" y="76470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516216" y="76470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331640" y="755645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331640" y="2482642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331640" y="4212029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059832" y="421083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788024" y="4210834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516216" y="4212029"/>
              <a:ext cx="1728192" cy="17281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406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</dc:creator>
  <cp:lastModifiedBy>serge</cp:lastModifiedBy>
  <cp:revision>1</cp:revision>
  <dcterms:created xsi:type="dcterms:W3CDTF">2023-05-18T08:46:55Z</dcterms:created>
  <dcterms:modified xsi:type="dcterms:W3CDTF">2023-05-18T08:56:39Z</dcterms:modified>
</cp:coreProperties>
</file>