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5" d="100"/>
          <a:sy n="65" d="100"/>
        </p:scale>
        <p:origin x="-2002" y="-47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A10249-88D4-4CA7-814A-1DBC0FBE0671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CD15A4-A0B5-4FDF-A9D6-C3A96142D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267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D15A4-A0B5-4FDF-A9D6-C3A96142DC8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826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68" y="692694"/>
            <a:ext cx="1767694" cy="168235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692695"/>
            <a:ext cx="1767694" cy="168235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692696"/>
            <a:ext cx="1761598" cy="168235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023" y="692696"/>
            <a:ext cx="1767694" cy="168235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564904"/>
            <a:ext cx="1767694" cy="167626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097" y="2564904"/>
            <a:ext cx="1767694" cy="167626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294" y="2564904"/>
            <a:ext cx="1761598" cy="167626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821" y="2579970"/>
            <a:ext cx="1767694" cy="167626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392197"/>
            <a:ext cx="1767694" cy="1682357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392198"/>
            <a:ext cx="1767694" cy="168235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294" y="4424736"/>
            <a:ext cx="1761598" cy="1682357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570" y="4424736"/>
            <a:ext cx="1767694" cy="1682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3901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136</TotalTime>
  <Words>1</Words>
  <Application>Microsoft Office PowerPoint</Application>
  <PresentationFormat>Экран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Поток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Валерия</dc:creator>
  <cp:lastModifiedBy>Валерия</cp:lastModifiedBy>
  <cp:revision>12</cp:revision>
  <dcterms:created xsi:type="dcterms:W3CDTF">2023-05-18T07:19:02Z</dcterms:created>
  <dcterms:modified xsi:type="dcterms:W3CDTF">2023-05-18T09:45:12Z</dcterms:modified>
</cp:coreProperties>
</file>