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2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1" r="1448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571503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247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» г.Уссурийска Уссурийского городского округа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257176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«ПОЧЕМУ  ВОДА  В  МОРЕ  СОЛЕНАЯ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r>
              <a:rPr lang="ru-RU" sz="2400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СОЛИ»</a:t>
            </a:r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ГАЕВСКИЙ  ЯН</a:t>
            </a:r>
          </a:p>
          <a:p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78581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следующем опыте мы проверили, как соль растворяется в воде и вместе с водой  поднимается вверх.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опыта мы взяли воду, много соли, шерстяную нитку и краску. Я растворял соль до тех пор, пока она не перестала растворяться в воде. И добавил краску для красоты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 наблюдал как  растворяется соль. 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-20230125-WA00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071678"/>
            <a:ext cx="2643206" cy="35242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-20230125-WA00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214678" y="2214554"/>
            <a:ext cx="2430000" cy="32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 descr="IMG-20230125-WA00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72198" y="2071678"/>
            <a:ext cx="2646000" cy="35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0" name="Стрелка вправо 9"/>
          <p:cNvSpPr/>
          <p:nvPr/>
        </p:nvSpPr>
        <p:spPr>
          <a:xfrm>
            <a:off x="3000364" y="3429000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786446" y="3429000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Потом я очень осторожно опустил в банку шерстяную нить. Лишняя соль  начала собираться в кристаллы на нитке. Вот такая красота у меня получилась! В результате опыта я узнал, что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соль умеет кристаллизоваться!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20230127_185655_04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643174" y="1643050"/>
            <a:ext cx="2000264" cy="3429024"/>
          </a:xfrm>
          <a:prstGeom prst="rect">
            <a:avLst/>
          </a:prstGeom>
        </p:spPr>
      </p:pic>
      <p:pic>
        <p:nvPicPr>
          <p:cNvPr id="4" name="Рисунок 3" descr="IMG_20230127_185933_40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285860"/>
            <a:ext cx="2411015" cy="3214686"/>
          </a:xfrm>
          <a:prstGeom prst="rect">
            <a:avLst/>
          </a:prstGeom>
        </p:spPr>
      </p:pic>
      <p:pic>
        <p:nvPicPr>
          <p:cNvPr id="6" name="Рисунок 5" descr="IMG_20230127_185734_09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643438" y="1500174"/>
            <a:ext cx="3357550" cy="4476733"/>
          </a:xfrm>
          <a:prstGeom prst="rect">
            <a:avLst/>
          </a:prstGeom>
        </p:spPr>
      </p:pic>
      <p:pic>
        <p:nvPicPr>
          <p:cNvPr id="8" name="Рисунок 7" descr="IMG-20230127-WA002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72396" y="2714620"/>
            <a:ext cx="1357322" cy="3810027"/>
          </a:xfrm>
          <a:prstGeom prst="rect">
            <a:avLst/>
          </a:prstGeom>
        </p:spPr>
      </p:pic>
      <p:pic>
        <p:nvPicPr>
          <p:cNvPr id="9" name="Рисунок 8" descr="IMG-20230127-WA001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285720" y="5286388"/>
            <a:ext cx="4381499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Вот как много я узнал про соленую морскую воду и о том, почему она в море соленая.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30130-WA00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3108" y="1643050"/>
            <a:ext cx="4716000" cy="4716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1000132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Летом я с мамой и папой ездил на море. Во время купания мне в рот попала морская вода. Я подумал, а почему морская вода такая солёная? И какие свойства у соли?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30130-WA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84" y="571480"/>
            <a:ext cx="4786322" cy="4786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279"/>
            <a:ext cx="9143999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755576" y="5561740"/>
            <a:ext cx="7632848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00702"/>
            <a:ext cx="8229600" cy="92869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мамой и воспитателями мы решили изучить этот вопрос.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читали энциклопедии, сказки, изучали информацию в интернете.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 больше всего мне понравилось проводить опыты. 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30127-WA001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928926" y="500041"/>
            <a:ext cx="3672000" cy="48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Мы прочитали, что причиной солёности воды является круговорот воды в природе. Вода, попадая на землю дождём, растворяет маленькие частички солей, которые находятся в почве и каменистых породах. Образуются ручьи, которые перетекают в реки. А реки переносят соль в моря.  Светит солнце и вода испаряется. А соль остаётся в море.</a:t>
            </a:r>
            <a:endParaRPr lang="ru-RU" sz="1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5852" y="1500174"/>
            <a:ext cx="6572296" cy="4933408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Эту версию мы и решили проверить с помощью опыта. Мы несколько дней </a:t>
            </a:r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выпаривали морскую воду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обнаружили кристаллики соли. В первый день их было совсем мало. 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30123-WA0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1472" y="2071678"/>
            <a:ext cx="2916001" cy="388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-20230123-WA00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071934" y="2786058"/>
            <a:ext cx="1377000" cy="183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IMG_20230124_17591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929322" y="1928802"/>
            <a:ext cx="2747671" cy="36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1" name="Стрелка вправо 10"/>
          <p:cNvSpPr/>
          <p:nvPr/>
        </p:nvSpPr>
        <p:spPr>
          <a:xfrm>
            <a:off x="3571868" y="3429000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500694" y="3500438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 еще подлили воду. А потом ещё и ещё. Каждый раз соли на дне тарелочки становилось всё больше.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-20230123-WA0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928802"/>
            <a:ext cx="1350001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IMG-20230125-WA000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1643050"/>
            <a:ext cx="2160000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IMG-20230123-WA0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86314" y="2000240"/>
            <a:ext cx="1350001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00001715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643702" y="1571612"/>
            <a:ext cx="2155029" cy="28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кругленный прямоугольник 6"/>
          <p:cNvSpPr/>
          <p:nvPr/>
        </p:nvSpPr>
        <p:spPr>
          <a:xfrm>
            <a:off x="1142976" y="5000636"/>
            <a:ext cx="7358114" cy="11430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 я узнал, что при испарении воды из моря, испаряется только вода, а соль остается.  Поэтому море за много-много лет стало солёным.</a:t>
            </a:r>
            <a:endParaRPr lang="ru-RU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1857356" y="2714620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4429124" y="2714620"/>
            <a:ext cx="285752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6215074" y="2714620"/>
            <a:ext cx="357190" cy="484632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следующем опыте я проверил, </a:t>
            </a:r>
            <a: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какой воде плавать легче, в солёной или пресной. </a:t>
            </a:r>
            <a:br>
              <a:rPr lang="ru-RU" sz="18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взял 2 банки с водой, 2 сырых яйца и соль. В одну банку я добавил много соли. В каждую баночку опустил по яйцу.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пресной воде яйцо опустилось на дно и не всплывало. А в банке с солёной водой  яйцо плавало на поверхности.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Значит солёная вода держит лучше, поэтому в море легко плавать.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857364"/>
            <a:ext cx="2411015" cy="3214686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14546" y="3357562"/>
            <a:ext cx="2357436" cy="3143248"/>
          </a:xfrm>
          <a:prstGeom prst="rect">
            <a:avLst/>
          </a:prstGeom>
        </p:spPr>
      </p:pic>
      <p:pic>
        <p:nvPicPr>
          <p:cNvPr id="5" name="Рисунок 4" descr="IMG_20230124_09352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1714488"/>
            <a:ext cx="2349000" cy="3132000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00760" y="2500306"/>
            <a:ext cx="2928940" cy="39052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вы заметили, что море зимой долго не замерзает? А если замерзает, то не полностью? Я узнал почему! </a:t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взял две банки с водой. В одну банку добавил ложку соли. А потом поместил в обе банки одинаковые кубики льда. Лёд в банке с солёной водой растаял намного быстрее, чем в несолёной воде.  </a:t>
            </a: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Так я узнал, что соль затрудняет процесс замерзания. Это свойство соли используют, чтобы расплавить лёд на тротуарах и улицах. 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1928802"/>
            <a:ext cx="2295000" cy="3060000"/>
          </a:xfrm>
          <a:prstGeom prst="rect">
            <a:avLst/>
          </a:prstGeom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57422" y="3143248"/>
            <a:ext cx="2295000" cy="3060000"/>
          </a:xfrm>
          <a:prstGeom prst="rect">
            <a:avLst/>
          </a:prstGeom>
        </p:spPr>
      </p:pic>
      <p:pic>
        <p:nvPicPr>
          <p:cNvPr id="5" name="Рисунок 4" descr="4а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357686" y="2071678"/>
            <a:ext cx="2295000" cy="3060000"/>
          </a:xfrm>
          <a:prstGeom prst="rect">
            <a:avLst/>
          </a:prstGeom>
        </p:spPr>
      </p:pic>
      <p:pic>
        <p:nvPicPr>
          <p:cNvPr id="6" name="Рисунок 5" descr="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643702" y="3429000"/>
            <a:ext cx="2295000" cy="30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еще мы с воспитателем провели интересный опыт, из которого я узнал, что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соленая вода более тяжёлая, чем пресная и опускается вниз, а пресная легкая вода остается на поверхности. Может поэтому морской лед несолёный?</a:t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этого опыта я взял два стакана воды, соль, краску. В один стакан добавил соль, а в другой – краситель. Затем в стакан с соленой водой аккуратно влил несоленую воду с красителем.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3714752"/>
            <a:ext cx="2160000" cy="2880000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43042" y="2071678"/>
            <a:ext cx="2025000" cy="2700000"/>
          </a:xfrm>
          <a:prstGeom prst="rect">
            <a:avLst/>
          </a:prstGeom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500430" y="1928802"/>
            <a:ext cx="2025000" cy="2700000"/>
          </a:xfrm>
          <a:prstGeom prst="rect">
            <a:avLst/>
          </a:prstGeom>
        </p:spPr>
      </p:pic>
      <p:pic>
        <p:nvPicPr>
          <p:cNvPr id="7" name="Рисунок 6" descr="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14942" y="2143116"/>
            <a:ext cx="2025000" cy="2700000"/>
          </a:xfrm>
          <a:prstGeom prst="rect">
            <a:avLst/>
          </a:prstGeom>
        </p:spPr>
      </p:pic>
      <p:pic>
        <p:nvPicPr>
          <p:cNvPr id="8" name="Рисунок 7" descr="1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715140" y="3786190"/>
            <a:ext cx="2160000" cy="2880000"/>
          </a:xfrm>
          <a:prstGeom prst="rect">
            <a:avLst/>
          </a:prstGeom>
        </p:spPr>
      </p:pic>
      <p:sp>
        <p:nvSpPr>
          <p:cNvPr id="9" name="Скругленный прямоугольник 8"/>
          <p:cNvSpPr/>
          <p:nvPr/>
        </p:nvSpPr>
        <p:spPr>
          <a:xfrm>
            <a:off x="2571736" y="5000636"/>
            <a:ext cx="3929090" cy="16430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Окрашенная вода осталась на поверхности, так как соленая вода более тяжелая!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378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«Детский сад № 247» г.Уссурийска Уссурийского городского округа </vt:lpstr>
      <vt:lpstr>Летом я с мамой и папой ездил на море. Во время купания мне в рот попала морская вода. Я подумал, а почему морская вода такая солёная? И какие свойства у соли? </vt:lpstr>
      <vt:lpstr>С мамой и воспитателями мы решили изучить этот вопрос. Мы читали энциклопедии, сказки, изучали информацию в интернете. Но больше всего мне понравилось проводить опыты. </vt:lpstr>
      <vt:lpstr>Мы прочитали, что причиной солёности воды является круговорот воды в природе. Вода, попадая на землю дождём, растворяет маленькие частички солей, которые находятся в почве и каменистых породах. Образуются ручьи, которые перетекают в реки. А реки переносят соль в моря.  Светит солнце и вода испаряется. А соль остаётся в море.</vt:lpstr>
      <vt:lpstr>Эту версию мы и решили проверить с помощью опыта. Мы несколько дней выпаривали морскую воду и обнаружили кристаллики соли. В первый день их было совсем мало. </vt:lpstr>
      <vt:lpstr>Мы еще подлили воду. А потом ещё и ещё. Каждый раз соли на дне тарелочки становилось всё больше.  </vt:lpstr>
      <vt:lpstr>В следующем опыте я проверил, в какой воде плавать легче, в солёной или пресной.  Я взял 2 банки с водой, 2 сырых яйца и соль. В одну банку я добавил много соли. В каждую баночку опустил по яйцу.  В пресной воде яйцо опустилось на дно и не всплывало. А в банке с солёной водой  яйцо плавало на поверхности.  Значит солёная вода держит лучше, поэтому в море легко плавать. </vt:lpstr>
      <vt:lpstr>А вы заметили, что море зимой долго не замерзает? А если замерзает, то не полностью? Я узнал почему!  Я взял две банки с водой. В одну банку добавил ложку соли. А потом поместил в обе банки одинаковые кубики льда. Лёд в банке с солёной водой растаял намного быстрее, чем в несолёной воде.  Так я узнал, что соль затрудняет процесс замерзания. Это свойство соли используют, чтобы расплавить лёд на тротуарах и улицах. </vt:lpstr>
      <vt:lpstr>А еще мы с воспитателем провели интересный опыт, из которого я узнал, что соленая вода более тяжёлая, чем пресная и опускается вниз, а пресная легкая вода остается на поверхности. Может поэтому морской лед несолёный? Для этого опыта я взял два стакана воды, соль, краску. В один стакан добавил соль, а в другой – краситель. Затем в стакан с соленой водой аккуратно влил несоленую воду с красителем.   </vt:lpstr>
      <vt:lpstr>В следующем опыте мы проверили, как соль растворяется в воде и вместе с водой  поднимается вверх. Для опыта мы взяли воду, много соли, шерстяную нитку и краску. Я растворял соль до тех пор, пока она не перестала растворяться в воде. И добавил краску для красоты.  Я наблюдал как  растворяется соль.  </vt:lpstr>
      <vt:lpstr>Потом я очень осторожно опустил в банку шерстяную нить. Лишняя соль  начала собираться в кристаллы на нитке. Вот такая красота у меня получилась! В результате опыта я узнал, что соль умеет кристаллизоваться!</vt:lpstr>
      <vt:lpstr>Вот как много я узнал про соленую морскую воду и о том, почему она в море соленая.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 247» Уссурийского городского округа г.Уссурийска</dc:title>
  <dc:creator>Admin</dc:creator>
  <cp:lastModifiedBy>pc</cp:lastModifiedBy>
  <cp:revision>56</cp:revision>
  <dcterms:created xsi:type="dcterms:W3CDTF">2023-01-30T04:50:31Z</dcterms:created>
  <dcterms:modified xsi:type="dcterms:W3CDTF">2023-05-22T01:01:24Z</dcterms:modified>
</cp:coreProperties>
</file>