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AC3"/>
    <a:srgbClr val="F99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155737-C508-4E53-A917-710A3D209C21}" v="83" dt="2023-05-15T10:43:33.6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Дарья Шкилева" userId="ac62b3c9744455ff" providerId="LiveId" clId="{13155737-C508-4E53-A917-710A3D209C21}"/>
    <pc:docChg chg="undo custSel mod addSld modSld addMainMaster delMainMaster">
      <pc:chgData name="Дарья Шкилева" userId="ac62b3c9744455ff" providerId="LiveId" clId="{13155737-C508-4E53-A917-710A3D209C21}" dt="2023-05-15T10:43:33.631" v="489"/>
      <pc:docMkLst>
        <pc:docMk/>
      </pc:docMkLst>
      <pc:sldChg chg="addSp delSp modSp new mod setBg modClrScheme setClrOvrMap delDesignElem chgLayout">
        <pc:chgData name="Дарья Шкилева" userId="ac62b3c9744455ff" providerId="LiveId" clId="{13155737-C508-4E53-A917-710A3D209C21}" dt="2023-05-15T09:48:01.492" v="72" actId="1076"/>
        <pc:sldMkLst>
          <pc:docMk/>
          <pc:sldMk cId="3300329149" sldId="256"/>
        </pc:sldMkLst>
        <pc:spChg chg="mod">
          <ac:chgData name="Дарья Шкилева" userId="ac62b3c9744455ff" providerId="LiveId" clId="{13155737-C508-4E53-A917-710A3D209C21}" dt="2023-05-15T09:47:47.807" v="70" actId="26606"/>
          <ac:spMkLst>
            <pc:docMk/>
            <pc:sldMk cId="3300329149" sldId="256"/>
            <ac:spMk id="2" creationId="{B51240E9-2F65-4E8D-B33C-1F721119CD75}"/>
          </ac:spMkLst>
        </pc:spChg>
        <pc:spChg chg="mod">
          <ac:chgData name="Дарья Шкилева" userId="ac62b3c9744455ff" providerId="LiveId" clId="{13155737-C508-4E53-A917-710A3D209C21}" dt="2023-05-15T09:48:01.492" v="72" actId="1076"/>
          <ac:spMkLst>
            <pc:docMk/>
            <pc:sldMk cId="3300329149" sldId="256"/>
            <ac:spMk id="3" creationId="{CF85C0FE-38CB-489A-BF49-2B84200E973E}"/>
          </ac:spMkLst>
        </pc:spChg>
        <pc:spChg chg="add mod">
          <ac:chgData name="Дарья Шкилева" userId="ac62b3c9744455ff" providerId="LiveId" clId="{13155737-C508-4E53-A917-710A3D209C21}" dt="2023-05-15T09:47:26.617" v="69" actId="1076"/>
          <ac:spMkLst>
            <pc:docMk/>
            <pc:sldMk cId="3300329149" sldId="256"/>
            <ac:spMk id="4" creationId="{9C72BE0A-7712-4E9F-921A-5429E806631E}"/>
          </ac:spMkLst>
        </pc:spChg>
        <pc:spChg chg="add del">
          <ac:chgData name="Дарья Шкилева" userId="ac62b3c9744455ff" providerId="LiveId" clId="{13155737-C508-4E53-A917-710A3D209C21}" dt="2023-05-15T09:46:03.836" v="58"/>
          <ac:spMkLst>
            <pc:docMk/>
            <pc:sldMk cId="3300329149" sldId="256"/>
            <ac:spMk id="7" creationId="{1E042686-0629-4A75-897C-07CB26298A76}"/>
          </ac:spMkLst>
        </pc:spChg>
        <pc:spChg chg="add del">
          <ac:chgData name="Дарья Шкилева" userId="ac62b3c9744455ff" providerId="LiveId" clId="{13155737-C508-4E53-A917-710A3D209C21}" dt="2023-05-15T09:46:44.344" v="65" actId="26606"/>
          <ac:spMkLst>
            <pc:docMk/>
            <pc:sldMk cId="3300329149" sldId="256"/>
            <ac:spMk id="8" creationId="{6F40FBDA-CEB1-40F0-9AB9-BD9C402D70FE}"/>
          </ac:spMkLst>
        </pc:spChg>
        <pc:spChg chg="add del">
          <ac:chgData name="Дарья Шкилева" userId="ac62b3c9744455ff" providerId="LiveId" clId="{13155737-C508-4E53-A917-710A3D209C21}" dt="2023-05-15T09:45:27.533" v="53"/>
          <ac:spMkLst>
            <pc:docMk/>
            <pc:sldMk cId="3300329149" sldId="256"/>
            <ac:spMk id="10" creationId="{FFE50961-0F1B-484C-85BC-4BD16B9FF90E}"/>
          </ac:spMkLst>
        </pc:spChg>
        <pc:spChg chg="add del">
          <ac:chgData name="Дарья Шкилева" userId="ac62b3c9744455ff" providerId="LiveId" clId="{13155737-C508-4E53-A917-710A3D209C21}" dt="2023-05-15T09:46:44.344" v="65" actId="26606"/>
          <ac:spMkLst>
            <pc:docMk/>
            <pc:sldMk cId="3300329149" sldId="256"/>
            <ac:spMk id="12" creationId="{0344D4FE-ABEF-4230-9E4E-AD5782FC78AC}"/>
          </ac:spMkLst>
        </pc:spChg>
        <pc:spChg chg="add del">
          <ac:chgData name="Дарья Шкилева" userId="ac62b3c9744455ff" providerId="LiveId" clId="{13155737-C508-4E53-A917-710A3D209C21}" dt="2023-05-15T09:46:44.344" v="65" actId="26606"/>
          <ac:spMkLst>
            <pc:docMk/>
            <pc:sldMk cId="3300329149" sldId="256"/>
            <ac:spMk id="14" creationId="{9325F979-D3F9-4926-81B7-7ACCB31A501B}"/>
          </ac:spMkLst>
        </pc:spChg>
        <pc:spChg chg="add del">
          <ac:chgData name="Дарья Шкилева" userId="ac62b3c9744455ff" providerId="LiveId" clId="{13155737-C508-4E53-A917-710A3D209C21}" dt="2023-05-15T09:46:44.210" v="64" actId="26606"/>
          <ac:spMkLst>
            <pc:docMk/>
            <pc:sldMk cId="3300329149" sldId="256"/>
            <ac:spMk id="19" creationId="{6CA2C65D-0168-1245-86C8-62A8A6F7B813}"/>
          </ac:spMkLst>
        </pc:spChg>
        <pc:spChg chg="add del">
          <ac:chgData name="Дарья Шкилева" userId="ac62b3c9744455ff" providerId="LiveId" clId="{13155737-C508-4E53-A917-710A3D209C21}" dt="2023-05-15T09:46:44.210" v="64" actId="26606"/>
          <ac:spMkLst>
            <pc:docMk/>
            <pc:sldMk cId="3300329149" sldId="256"/>
            <ac:spMk id="21" creationId="{12E8ED90-6D42-AE40-963A-3924EE2073F0}"/>
          </ac:spMkLst>
        </pc:spChg>
        <pc:spChg chg="add del">
          <ac:chgData name="Дарья Шкилева" userId="ac62b3c9744455ff" providerId="LiveId" clId="{13155737-C508-4E53-A917-710A3D209C21}" dt="2023-05-15T09:46:44.210" v="64" actId="26606"/>
          <ac:spMkLst>
            <pc:docMk/>
            <pc:sldMk cId="3300329149" sldId="256"/>
            <ac:spMk id="23" creationId="{755E9273-3717-C94C-9BFF-75E87E47C46A}"/>
          </ac:spMkLst>
        </pc:spChg>
        <pc:spChg chg="add del">
          <ac:chgData name="Дарья Шкилева" userId="ac62b3c9744455ff" providerId="LiveId" clId="{13155737-C508-4E53-A917-710A3D209C21}" dt="2023-05-15T09:47:10.003" v="67" actId="26606"/>
          <ac:spMkLst>
            <pc:docMk/>
            <pc:sldMk cId="3300329149" sldId="256"/>
            <ac:spMk id="25" creationId="{B7299D5D-ECC5-41EB-B830-C3A35FB35516}"/>
          </ac:spMkLst>
        </pc:spChg>
        <pc:spChg chg="add del">
          <ac:chgData name="Дарья Шкилева" userId="ac62b3c9744455ff" providerId="LiveId" clId="{13155737-C508-4E53-A917-710A3D209C21}" dt="2023-05-15T09:47:10.003" v="67" actId="26606"/>
          <ac:spMkLst>
            <pc:docMk/>
            <pc:sldMk cId="3300329149" sldId="256"/>
            <ac:spMk id="26" creationId="{610334BF-0422-4A9A-BE46-AEB8C348BAC4}"/>
          </ac:spMkLst>
        </pc:spChg>
        <pc:spChg chg="add del">
          <ac:chgData name="Дарья Шкилева" userId="ac62b3c9744455ff" providerId="LiveId" clId="{13155737-C508-4E53-A917-710A3D209C21}" dt="2023-05-15T09:47:10.003" v="67" actId="26606"/>
          <ac:spMkLst>
            <pc:docMk/>
            <pc:sldMk cId="3300329149" sldId="256"/>
            <ac:spMk id="27" creationId="{88C91735-5EFE-44D1-8CC6-FDF0D11B6F5D}"/>
          </ac:spMkLst>
        </pc:spChg>
        <pc:spChg chg="add del">
          <ac:chgData name="Дарья Шкилева" userId="ac62b3c9744455ff" providerId="LiveId" clId="{13155737-C508-4E53-A917-710A3D209C21}" dt="2023-05-15T09:47:10.003" v="67" actId="26606"/>
          <ac:spMkLst>
            <pc:docMk/>
            <pc:sldMk cId="3300329149" sldId="256"/>
            <ac:spMk id="28" creationId="{C98F2823-0279-49D8-928D-754B222533EF}"/>
          </ac:spMkLst>
        </pc:spChg>
        <pc:spChg chg="add del">
          <ac:chgData name="Дарья Шкилева" userId="ac62b3c9744455ff" providerId="LiveId" clId="{13155737-C508-4E53-A917-710A3D209C21}" dt="2023-05-15T09:47:10.003" v="67" actId="26606"/>
          <ac:spMkLst>
            <pc:docMk/>
            <pc:sldMk cId="3300329149" sldId="256"/>
            <ac:spMk id="29" creationId="{D33F926C-2613-475D-AEE4-CD7D87D3BA2D}"/>
          </ac:spMkLst>
        </pc:spChg>
        <pc:spChg chg="add del">
          <ac:chgData name="Дарья Шкилева" userId="ac62b3c9744455ff" providerId="LiveId" clId="{13155737-C508-4E53-A917-710A3D209C21}" dt="2023-05-15T09:47:10.003" v="67" actId="26606"/>
          <ac:spMkLst>
            <pc:docMk/>
            <pc:sldMk cId="3300329149" sldId="256"/>
            <ac:spMk id="30" creationId="{02E45E95-311C-41C7-A882-6E43F0806865}"/>
          </ac:spMkLst>
        </pc:spChg>
        <pc:spChg chg="add del">
          <ac:chgData name="Дарья Шкилева" userId="ac62b3c9744455ff" providerId="LiveId" clId="{13155737-C508-4E53-A917-710A3D209C21}" dt="2023-05-15T09:47:47.807" v="70" actId="26606"/>
          <ac:spMkLst>
            <pc:docMk/>
            <pc:sldMk cId="3300329149" sldId="256"/>
            <ac:spMk id="35" creationId="{0760E4C7-47B8-4356-ABCA-CC9C79E2D2B6}"/>
          </ac:spMkLst>
        </pc:spChg>
        <pc:spChg chg="add del">
          <ac:chgData name="Дарья Шкилева" userId="ac62b3c9744455ff" providerId="LiveId" clId="{13155737-C508-4E53-A917-710A3D209C21}" dt="2023-05-15T09:47:47.807" v="70" actId="26606"/>
          <ac:spMkLst>
            <pc:docMk/>
            <pc:sldMk cId="3300329149" sldId="256"/>
            <ac:spMk id="37" creationId="{ED0A0432-F95F-6441-CC5D-B6BB755FABF8}"/>
          </ac:spMkLst>
        </pc:spChg>
        <pc:spChg chg="add del">
          <ac:chgData name="Дарья Шкилева" userId="ac62b3c9744455ff" providerId="LiveId" clId="{13155737-C508-4E53-A917-710A3D209C21}" dt="2023-05-15T09:47:47.807" v="70" actId="26606"/>
          <ac:spMkLst>
            <pc:docMk/>
            <pc:sldMk cId="3300329149" sldId="256"/>
            <ac:spMk id="39" creationId="{3F0586C3-A19F-D214-ABDE-30AD5B6669E5}"/>
          </ac:spMkLst>
        </pc:spChg>
        <pc:spChg chg="add">
          <ac:chgData name="Дарья Шкилева" userId="ac62b3c9744455ff" providerId="LiveId" clId="{13155737-C508-4E53-A917-710A3D209C21}" dt="2023-05-15T09:47:47.807" v="70" actId="26606"/>
          <ac:spMkLst>
            <pc:docMk/>
            <pc:sldMk cId="3300329149" sldId="256"/>
            <ac:spMk id="46" creationId="{A88F843D-1C1B-C740-AC27-E3238D0F5F47}"/>
          </ac:spMkLst>
        </pc:spChg>
        <pc:spChg chg="add">
          <ac:chgData name="Дарья Шкилева" userId="ac62b3c9744455ff" providerId="LiveId" clId="{13155737-C508-4E53-A917-710A3D209C21}" dt="2023-05-15T09:47:47.807" v="70" actId="26606"/>
          <ac:spMkLst>
            <pc:docMk/>
            <pc:sldMk cId="3300329149" sldId="256"/>
            <ac:spMk id="48" creationId="{A21C8291-E3D5-4240-8FF4-E5213CBCC453}"/>
          </ac:spMkLst>
        </pc:spChg>
        <pc:spChg chg="add">
          <ac:chgData name="Дарья Шкилева" userId="ac62b3c9744455ff" providerId="LiveId" clId="{13155737-C508-4E53-A917-710A3D209C21}" dt="2023-05-15T09:47:47.807" v="70" actId="26606"/>
          <ac:spMkLst>
            <pc:docMk/>
            <pc:sldMk cId="3300329149" sldId="256"/>
            <ac:spMk id="50" creationId="{08B44AFE-C181-7047-8CC9-CA00BD385EEA}"/>
          </ac:spMkLst>
        </pc:spChg>
        <pc:picChg chg="add mod ord">
          <ac:chgData name="Дарья Шкилева" userId="ac62b3c9744455ff" providerId="LiveId" clId="{13155737-C508-4E53-A917-710A3D209C21}" dt="2023-05-15T09:47:47.807" v="70" actId="26606"/>
          <ac:picMkLst>
            <pc:docMk/>
            <pc:sldMk cId="3300329149" sldId="256"/>
            <ac:picMk id="5" creationId="{E46C0851-25E0-44F6-942E-4209D98387BA}"/>
          </ac:picMkLst>
        </pc:picChg>
        <pc:cxnChg chg="add del">
          <ac:chgData name="Дарья Шкилева" userId="ac62b3c9744455ff" providerId="LiveId" clId="{13155737-C508-4E53-A917-710A3D209C21}" dt="2023-05-15T09:47:47.807" v="70" actId="26606"/>
          <ac:cxnSpMkLst>
            <pc:docMk/>
            <pc:sldMk cId="3300329149" sldId="256"/>
            <ac:cxnSpMk id="41" creationId="{414C5C93-B9E9-4392-ADCF-ABF21209DD56}"/>
          </ac:cxnSpMkLst>
        </pc:cxnChg>
      </pc:sldChg>
      <pc:sldChg chg="addSp delSp modSp new mod modTransition setBg modAnim">
        <pc:chgData name="Дарья Шкилева" userId="ac62b3c9744455ff" providerId="LiveId" clId="{13155737-C508-4E53-A917-710A3D209C21}" dt="2023-05-15T10:43:33.631" v="489"/>
        <pc:sldMkLst>
          <pc:docMk/>
          <pc:sldMk cId="3270219098" sldId="257"/>
        </pc:sldMkLst>
        <pc:spChg chg="mod ord">
          <ac:chgData name="Дарья Шкилева" userId="ac62b3c9744455ff" providerId="LiveId" clId="{13155737-C508-4E53-A917-710A3D209C21}" dt="2023-05-15T09:50:50.628" v="122" actId="1076"/>
          <ac:spMkLst>
            <pc:docMk/>
            <pc:sldMk cId="3270219098" sldId="257"/>
            <ac:spMk id="2" creationId="{5B4B5209-A50A-4578-BDEC-5D3E63EFB637}"/>
          </ac:spMkLst>
        </pc:spChg>
        <pc:spChg chg="add mod">
          <ac:chgData name="Дарья Шкилева" userId="ac62b3c9744455ff" providerId="LiveId" clId="{13155737-C508-4E53-A917-710A3D209C21}" dt="2023-05-15T09:54:25.590" v="149" actId="14100"/>
          <ac:spMkLst>
            <pc:docMk/>
            <pc:sldMk cId="3270219098" sldId="257"/>
            <ac:spMk id="4" creationId="{35500F26-B867-440C-B495-A6B7AD6BD51D}"/>
          </ac:spMkLst>
        </pc:spChg>
        <pc:spChg chg="add mod">
          <ac:chgData name="Дарья Шкилева" userId="ac62b3c9744455ff" providerId="LiveId" clId="{13155737-C508-4E53-A917-710A3D209C21}" dt="2023-05-15T10:03:41.526" v="174" actId="3062"/>
          <ac:spMkLst>
            <pc:docMk/>
            <pc:sldMk cId="3270219098" sldId="257"/>
            <ac:spMk id="5" creationId="{91C677A5-C903-4420-93F6-98EE61F3FD43}"/>
          </ac:spMkLst>
        </pc:spChg>
        <pc:spChg chg="add mod">
          <ac:chgData name="Дарья Шкилева" userId="ac62b3c9744455ff" providerId="LiveId" clId="{13155737-C508-4E53-A917-710A3D209C21}" dt="2023-05-15T10:03:35.355" v="173" actId="3062"/>
          <ac:spMkLst>
            <pc:docMk/>
            <pc:sldMk cId="3270219098" sldId="257"/>
            <ac:spMk id="6" creationId="{8592336A-8672-4F11-A334-AFD58653D9CC}"/>
          </ac:spMkLst>
        </pc:spChg>
        <pc:spChg chg="add mod">
          <ac:chgData name="Дарья Шкилева" userId="ac62b3c9744455ff" providerId="LiveId" clId="{13155737-C508-4E53-A917-710A3D209C21}" dt="2023-05-15T10:04:06.081" v="177" actId="255"/>
          <ac:spMkLst>
            <pc:docMk/>
            <pc:sldMk cId="3270219098" sldId="257"/>
            <ac:spMk id="7" creationId="{B5A19DC4-8242-40CE-9C20-2106BC05E137}"/>
          </ac:spMkLst>
        </pc:spChg>
        <pc:spChg chg="add del">
          <ac:chgData name="Дарья Шкилева" userId="ac62b3c9744455ff" providerId="LiveId" clId="{13155737-C508-4E53-A917-710A3D209C21}" dt="2023-05-15T09:49:14.637" v="76" actId="26606"/>
          <ac:spMkLst>
            <pc:docMk/>
            <pc:sldMk cId="3270219098" sldId="257"/>
            <ac:spMk id="8" creationId="{2D03A0B2-4A2F-D846-A5E6-FB7CB9A031F7}"/>
          </ac:spMkLst>
        </pc:spChg>
        <pc:spChg chg="add mod">
          <ac:chgData name="Дарья Шкилева" userId="ac62b3c9744455ff" providerId="LiveId" clId="{13155737-C508-4E53-A917-710A3D209C21}" dt="2023-05-15T10:04:21.042" v="180" actId="3062"/>
          <ac:spMkLst>
            <pc:docMk/>
            <pc:sldMk cId="3270219098" sldId="257"/>
            <ac:spMk id="9" creationId="{04520DA5-2EC1-4C4A-83BC-D4F7F0423AF1}"/>
          </ac:spMkLst>
        </pc:spChg>
        <pc:spChg chg="add del">
          <ac:chgData name="Дарья Шкилева" userId="ac62b3c9744455ff" providerId="LiveId" clId="{13155737-C508-4E53-A917-710A3D209C21}" dt="2023-05-15T09:49:14.637" v="76" actId="26606"/>
          <ac:spMkLst>
            <pc:docMk/>
            <pc:sldMk cId="3270219098" sldId="257"/>
            <ac:spMk id="10" creationId="{7F573F1D-73A7-FB41-BCAD-FC9AA7DEF4F5}"/>
          </ac:spMkLst>
        </pc:spChg>
        <pc:spChg chg="add mod">
          <ac:chgData name="Дарья Шкилева" userId="ac62b3c9744455ff" providerId="LiveId" clId="{13155737-C508-4E53-A917-710A3D209C21}" dt="2023-05-15T10:04:34.055" v="183" actId="3062"/>
          <ac:spMkLst>
            <pc:docMk/>
            <pc:sldMk cId="3270219098" sldId="257"/>
            <ac:spMk id="11" creationId="{D9668975-480F-44A8-BADA-D13B5002B335}"/>
          </ac:spMkLst>
        </pc:spChg>
        <pc:spChg chg="add del">
          <ac:chgData name="Дарья Шкилева" userId="ac62b3c9744455ff" providerId="LiveId" clId="{13155737-C508-4E53-A917-710A3D209C21}" dt="2023-05-15T09:49:14.637" v="76" actId="26606"/>
          <ac:spMkLst>
            <pc:docMk/>
            <pc:sldMk cId="3270219098" sldId="257"/>
            <ac:spMk id="12" creationId="{0247FD0E-C93A-490E-9994-C79DC8977165}"/>
          </ac:spMkLst>
        </pc:spChg>
        <pc:spChg chg="add mod">
          <ac:chgData name="Дарья Шкилева" userId="ac62b3c9744455ff" providerId="LiveId" clId="{13155737-C508-4E53-A917-710A3D209C21}" dt="2023-05-15T10:04:45.581" v="186" actId="3062"/>
          <ac:spMkLst>
            <pc:docMk/>
            <pc:sldMk cId="3270219098" sldId="257"/>
            <ac:spMk id="13" creationId="{F1D3FCF2-3A31-4646-BDBD-BBBEE6F158D0}"/>
          </ac:spMkLst>
        </pc:spChg>
        <pc:spChg chg="add del">
          <ac:chgData name="Дарья Шкилева" userId="ac62b3c9744455ff" providerId="LiveId" clId="{13155737-C508-4E53-A917-710A3D209C21}" dt="2023-05-15T09:49:14.637" v="76" actId="26606"/>
          <ac:spMkLst>
            <pc:docMk/>
            <pc:sldMk cId="3270219098" sldId="257"/>
            <ac:spMk id="14" creationId="{1CDD2F19-0AAB-46D2-A7D4-9BD8F7E42915}"/>
          </ac:spMkLst>
        </pc:spChg>
        <pc:spChg chg="add mod">
          <ac:chgData name="Дарья Шкилева" userId="ac62b3c9744455ff" providerId="LiveId" clId="{13155737-C508-4E53-A917-710A3D209C21}" dt="2023-05-15T10:04:56.621" v="189" actId="3062"/>
          <ac:spMkLst>
            <pc:docMk/>
            <pc:sldMk cId="3270219098" sldId="257"/>
            <ac:spMk id="15" creationId="{197A0788-0C4A-4EB8-9AA7-2FA919415643}"/>
          </ac:spMkLst>
        </pc:spChg>
        <pc:spChg chg="add del">
          <ac:chgData name="Дарья Шкилева" userId="ac62b3c9744455ff" providerId="LiveId" clId="{13155737-C508-4E53-A917-710A3D209C21}" dt="2023-05-15T09:49:14.637" v="76" actId="26606"/>
          <ac:spMkLst>
            <pc:docMk/>
            <pc:sldMk cId="3270219098" sldId="257"/>
            <ac:spMk id="16" creationId="{AD77B2DF-AF44-4996-BBFD-5DF9162BE4B2}"/>
          </ac:spMkLst>
        </pc:spChg>
        <pc:spChg chg="add mod">
          <ac:chgData name="Дарья Шкилева" userId="ac62b3c9744455ff" providerId="LiveId" clId="{13155737-C508-4E53-A917-710A3D209C21}" dt="2023-05-15T10:05:34.527" v="192" actId="3062"/>
          <ac:spMkLst>
            <pc:docMk/>
            <pc:sldMk cId="3270219098" sldId="257"/>
            <ac:spMk id="17" creationId="{FCDA8604-4F11-4CE1-B9D9-F023D4698CE5}"/>
          </ac:spMkLst>
        </pc:spChg>
        <pc:spChg chg="add del">
          <ac:chgData name="Дарья Шкилева" userId="ac62b3c9744455ff" providerId="LiveId" clId="{13155737-C508-4E53-A917-710A3D209C21}" dt="2023-05-15T09:49:14.637" v="76" actId="26606"/>
          <ac:spMkLst>
            <pc:docMk/>
            <pc:sldMk cId="3270219098" sldId="257"/>
            <ac:spMk id="18" creationId="{FF6BECB9-A7FC-400F-8502-97A13BB879D2}"/>
          </ac:spMkLst>
        </pc:spChg>
        <pc:spChg chg="add mod">
          <ac:chgData name="Дарья Шкилева" userId="ac62b3c9744455ff" providerId="LiveId" clId="{13155737-C508-4E53-A917-710A3D209C21}" dt="2023-05-15T10:28:26.318" v="455" actId="1076"/>
          <ac:spMkLst>
            <pc:docMk/>
            <pc:sldMk cId="3270219098" sldId="257"/>
            <ac:spMk id="19" creationId="{E5D4D39C-155A-4732-A7F7-7EEE3F4791F2}"/>
          </ac:spMkLst>
        </pc:spChg>
        <pc:spChg chg="add del">
          <ac:chgData name="Дарья Шкилева" userId="ac62b3c9744455ff" providerId="LiveId" clId="{13155737-C508-4E53-A917-710A3D209C21}" dt="2023-05-15T09:49:16.583" v="78" actId="26606"/>
          <ac:spMkLst>
            <pc:docMk/>
            <pc:sldMk cId="3270219098" sldId="257"/>
            <ac:spMk id="20" creationId="{2D03A0B2-4A2F-D846-A5E6-FB7CB9A031F7}"/>
          </ac:spMkLst>
        </pc:spChg>
        <pc:spChg chg="add del">
          <ac:chgData name="Дарья Шкилева" userId="ac62b3c9744455ff" providerId="LiveId" clId="{13155737-C508-4E53-A917-710A3D209C21}" dt="2023-05-15T09:49:16.583" v="78" actId="26606"/>
          <ac:spMkLst>
            <pc:docMk/>
            <pc:sldMk cId="3270219098" sldId="257"/>
            <ac:spMk id="21" creationId="{7F573F1D-73A7-FB41-BCAD-FC9AA7DEF4F5}"/>
          </ac:spMkLst>
        </pc:spChg>
        <pc:spChg chg="add del">
          <ac:chgData name="Дарья Шкилева" userId="ac62b3c9744455ff" providerId="LiveId" clId="{13155737-C508-4E53-A917-710A3D209C21}" dt="2023-05-15T09:49:16.583" v="78" actId="26606"/>
          <ac:spMkLst>
            <pc:docMk/>
            <pc:sldMk cId="3270219098" sldId="257"/>
            <ac:spMk id="22" creationId="{A88F843D-1C1B-C740-AC27-E3238D0F5F47}"/>
          </ac:spMkLst>
        </pc:spChg>
        <pc:spChg chg="add del">
          <ac:chgData name="Дарья Шкилева" userId="ac62b3c9744455ff" providerId="LiveId" clId="{13155737-C508-4E53-A917-710A3D209C21}" dt="2023-05-15T09:49:16.583" v="78" actId="26606"/>
          <ac:spMkLst>
            <pc:docMk/>
            <pc:sldMk cId="3270219098" sldId="257"/>
            <ac:spMk id="23" creationId="{44037D61-FFBD-0342-90C5-D1AD7C899B44}"/>
          </ac:spMkLst>
        </pc:spChg>
        <pc:spChg chg="add del">
          <ac:chgData name="Дарья Шкилева" userId="ac62b3c9744455ff" providerId="LiveId" clId="{13155737-C508-4E53-A917-710A3D209C21}" dt="2023-05-15T09:49:16.583" v="78" actId="26606"/>
          <ac:spMkLst>
            <pc:docMk/>
            <pc:sldMk cId="3270219098" sldId="257"/>
            <ac:spMk id="24" creationId="{D5B0F748-7FA7-4DDF-89A3-7F1D8EE1F7C0}"/>
          </ac:spMkLst>
        </pc:spChg>
        <pc:spChg chg="add del">
          <ac:chgData name="Дарья Шкилева" userId="ac62b3c9744455ff" providerId="LiveId" clId="{13155737-C508-4E53-A917-710A3D209C21}" dt="2023-05-15T09:49:16.583" v="78" actId="26606"/>
          <ac:spMkLst>
            <pc:docMk/>
            <pc:sldMk cId="3270219098" sldId="257"/>
            <ac:spMk id="25" creationId="{1903E872-C07A-4030-B584-D321D40CABB6}"/>
          </ac:spMkLst>
        </pc:spChg>
        <pc:spChg chg="add mod">
          <ac:chgData name="Дарья Шкилева" userId="ac62b3c9744455ff" providerId="LiveId" clId="{13155737-C508-4E53-A917-710A3D209C21}" dt="2023-05-15T10:08:48.294" v="232" actId="14100"/>
          <ac:spMkLst>
            <pc:docMk/>
            <pc:sldMk cId="3270219098" sldId="257"/>
            <ac:spMk id="26" creationId="{C1ACD7BB-24B0-4082-BDBF-182BB93E4A58}"/>
          </ac:spMkLst>
        </pc:spChg>
        <pc:spChg chg="add del">
          <ac:chgData name="Дарья Шкилева" userId="ac62b3c9744455ff" providerId="LiveId" clId="{13155737-C508-4E53-A917-710A3D209C21}" dt="2023-05-15T09:50:35.120" v="120" actId="26606"/>
          <ac:spMkLst>
            <pc:docMk/>
            <pc:sldMk cId="3270219098" sldId="257"/>
            <ac:spMk id="27" creationId="{2D03A0B2-4A2F-D846-A5E6-FB7CB9A031F7}"/>
          </ac:spMkLst>
        </pc:spChg>
        <pc:spChg chg="add del">
          <ac:chgData name="Дарья Шкилева" userId="ac62b3c9744455ff" providerId="LiveId" clId="{13155737-C508-4E53-A917-710A3D209C21}" dt="2023-05-15T09:50:35.120" v="120" actId="26606"/>
          <ac:spMkLst>
            <pc:docMk/>
            <pc:sldMk cId="3270219098" sldId="257"/>
            <ac:spMk id="28" creationId="{7F573F1D-73A7-FB41-BCAD-FC9AA7DEF4F5}"/>
          </ac:spMkLst>
        </pc:spChg>
        <pc:spChg chg="add del">
          <ac:chgData name="Дарья Шкилева" userId="ac62b3c9744455ff" providerId="LiveId" clId="{13155737-C508-4E53-A917-710A3D209C21}" dt="2023-05-15T09:50:35.120" v="120" actId="26606"/>
          <ac:spMkLst>
            <pc:docMk/>
            <pc:sldMk cId="3270219098" sldId="257"/>
            <ac:spMk id="29" creationId="{0247FD0E-C93A-490E-9994-C79DC8977165}"/>
          </ac:spMkLst>
        </pc:spChg>
        <pc:spChg chg="add del">
          <ac:chgData name="Дарья Шкилева" userId="ac62b3c9744455ff" providerId="LiveId" clId="{13155737-C508-4E53-A917-710A3D209C21}" dt="2023-05-15T09:50:35.120" v="120" actId="26606"/>
          <ac:spMkLst>
            <pc:docMk/>
            <pc:sldMk cId="3270219098" sldId="257"/>
            <ac:spMk id="30" creationId="{1CDD2F19-0AAB-46D2-A7D4-9BD8F7E42915}"/>
          </ac:spMkLst>
        </pc:spChg>
        <pc:spChg chg="add del">
          <ac:chgData name="Дарья Шкилева" userId="ac62b3c9744455ff" providerId="LiveId" clId="{13155737-C508-4E53-A917-710A3D209C21}" dt="2023-05-15T09:50:35.120" v="120" actId="26606"/>
          <ac:spMkLst>
            <pc:docMk/>
            <pc:sldMk cId="3270219098" sldId="257"/>
            <ac:spMk id="31" creationId="{AD77B2DF-AF44-4996-BBFD-5DF9162BE4B2}"/>
          </ac:spMkLst>
        </pc:spChg>
        <pc:spChg chg="add del">
          <ac:chgData name="Дарья Шкилева" userId="ac62b3c9744455ff" providerId="LiveId" clId="{13155737-C508-4E53-A917-710A3D209C21}" dt="2023-05-15T09:50:35.120" v="120" actId="26606"/>
          <ac:spMkLst>
            <pc:docMk/>
            <pc:sldMk cId="3270219098" sldId="257"/>
            <ac:spMk id="32" creationId="{FF6BECB9-A7FC-400F-8502-97A13BB879D2}"/>
          </ac:spMkLst>
        </pc:spChg>
        <pc:spChg chg="add mod">
          <ac:chgData name="Дарья Шкилева" userId="ac62b3c9744455ff" providerId="LiveId" clId="{13155737-C508-4E53-A917-710A3D209C21}" dt="2023-05-15T10:08:33.210" v="231" actId="20577"/>
          <ac:spMkLst>
            <pc:docMk/>
            <pc:sldMk cId="3270219098" sldId="257"/>
            <ac:spMk id="33" creationId="{9390BF8A-3071-4FA0-A555-A19ED715C235}"/>
          </ac:spMkLst>
        </pc:spChg>
        <pc:spChg chg="add mod">
          <ac:chgData name="Дарья Шкилева" userId="ac62b3c9744455ff" providerId="LiveId" clId="{13155737-C508-4E53-A917-710A3D209C21}" dt="2023-05-15T10:14:52.737" v="278" actId="20577"/>
          <ac:spMkLst>
            <pc:docMk/>
            <pc:sldMk cId="3270219098" sldId="257"/>
            <ac:spMk id="34" creationId="{709AA55D-B3E8-49F7-9073-DA51DAE9FB35}"/>
          </ac:spMkLst>
        </pc:spChg>
        <pc:spChg chg="add del">
          <ac:chgData name="Дарья Шкилева" userId="ac62b3c9744455ff" providerId="LiveId" clId="{13155737-C508-4E53-A917-710A3D209C21}" dt="2023-05-15T10:13:12.478" v="272" actId="478"/>
          <ac:spMkLst>
            <pc:docMk/>
            <pc:sldMk cId="3270219098" sldId="257"/>
            <ac:spMk id="35" creationId="{1DC7AEC3-F472-4B8A-83ED-6BE74634174A}"/>
          </ac:spMkLst>
        </pc:spChg>
        <pc:spChg chg="add">
          <ac:chgData name="Дарья Шкилева" userId="ac62b3c9744455ff" providerId="LiveId" clId="{13155737-C508-4E53-A917-710A3D209C21}" dt="2023-05-15T09:50:35.120" v="120" actId="26606"/>
          <ac:spMkLst>
            <pc:docMk/>
            <pc:sldMk cId="3270219098" sldId="257"/>
            <ac:spMk id="37" creationId="{2D03A0B2-4A2F-D846-A5E6-FB7CB9A031F7}"/>
          </ac:spMkLst>
        </pc:spChg>
        <pc:spChg chg="add mod">
          <ac:chgData name="Дарья Шкилева" userId="ac62b3c9744455ff" providerId="LiveId" clId="{13155737-C508-4E53-A917-710A3D209C21}" dt="2023-05-15T10:06:39.022" v="195" actId="1076"/>
          <ac:spMkLst>
            <pc:docMk/>
            <pc:sldMk cId="3270219098" sldId="257"/>
            <ac:spMk id="38" creationId="{CCBEA45F-1454-4A07-940B-C76D7060C822}"/>
          </ac:spMkLst>
        </pc:spChg>
        <pc:spChg chg="add">
          <ac:chgData name="Дарья Шкилева" userId="ac62b3c9744455ff" providerId="LiveId" clId="{13155737-C508-4E53-A917-710A3D209C21}" dt="2023-05-15T09:50:35.120" v="120" actId="26606"/>
          <ac:spMkLst>
            <pc:docMk/>
            <pc:sldMk cId="3270219098" sldId="257"/>
            <ac:spMk id="39" creationId="{7F573F1D-73A7-FB41-BCAD-FC9AA7DEF4F5}"/>
          </ac:spMkLst>
        </pc:spChg>
        <pc:spChg chg="add mod">
          <ac:chgData name="Дарья Шкилева" userId="ac62b3c9744455ff" providerId="LiveId" clId="{13155737-C508-4E53-A917-710A3D209C21}" dt="2023-05-15T10:06:47.227" v="197" actId="1076"/>
          <ac:spMkLst>
            <pc:docMk/>
            <pc:sldMk cId="3270219098" sldId="257"/>
            <ac:spMk id="40" creationId="{D94F8E90-49AC-4E29-99CD-F92BC9FD6214}"/>
          </ac:spMkLst>
        </pc:spChg>
        <pc:spChg chg="add">
          <ac:chgData name="Дарья Шкилева" userId="ac62b3c9744455ff" providerId="LiveId" clId="{13155737-C508-4E53-A917-710A3D209C21}" dt="2023-05-15T09:50:35.120" v="120" actId="26606"/>
          <ac:spMkLst>
            <pc:docMk/>
            <pc:sldMk cId="3270219098" sldId="257"/>
            <ac:spMk id="41" creationId="{A88F843D-1C1B-C740-AC27-E3238D0F5F47}"/>
          </ac:spMkLst>
        </pc:spChg>
        <pc:spChg chg="add mod">
          <ac:chgData name="Дарья Шкилева" userId="ac62b3c9744455ff" providerId="LiveId" clId="{13155737-C508-4E53-A917-710A3D209C21}" dt="2023-05-15T10:06:55.661" v="199" actId="1076"/>
          <ac:spMkLst>
            <pc:docMk/>
            <pc:sldMk cId="3270219098" sldId="257"/>
            <ac:spMk id="42" creationId="{5F6D3A26-FB67-42E7-BC22-37CD01855A8A}"/>
          </ac:spMkLst>
        </pc:spChg>
        <pc:spChg chg="add">
          <ac:chgData name="Дарья Шкилева" userId="ac62b3c9744455ff" providerId="LiveId" clId="{13155737-C508-4E53-A917-710A3D209C21}" dt="2023-05-15T09:50:35.120" v="120" actId="26606"/>
          <ac:spMkLst>
            <pc:docMk/>
            <pc:sldMk cId="3270219098" sldId="257"/>
            <ac:spMk id="43" creationId="{44037D61-FFBD-0342-90C5-D1AD7C899B44}"/>
          </ac:spMkLst>
        </pc:spChg>
        <pc:spChg chg="add mod">
          <ac:chgData name="Дарья Шкилева" userId="ac62b3c9744455ff" providerId="LiveId" clId="{13155737-C508-4E53-A917-710A3D209C21}" dt="2023-05-15T10:07:04.111" v="201" actId="1076"/>
          <ac:spMkLst>
            <pc:docMk/>
            <pc:sldMk cId="3270219098" sldId="257"/>
            <ac:spMk id="44" creationId="{FF4A0827-1262-4E0B-B18A-D2F838964A39}"/>
          </ac:spMkLst>
        </pc:spChg>
        <pc:spChg chg="add">
          <ac:chgData name="Дарья Шкилева" userId="ac62b3c9744455ff" providerId="LiveId" clId="{13155737-C508-4E53-A917-710A3D209C21}" dt="2023-05-15T09:50:35.120" v="120" actId="26606"/>
          <ac:spMkLst>
            <pc:docMk/>
            <pc:sldMk cId="3270219098" sldId="257"/>
            <ac:spMk id="45" creationId="{D5B0F748-7FA7-4DDF-89A3-7F1D8EE1F7C0}"/>
          </ac:spMkLst>
        </pc:spChg>
        <pc:spChg chg="add mod">
          <ac:chgData name="Дарья Шкилева" userId="ac62b3c9744455ff" providerId="LiveId" clId="{13155737-C508-4E53-A917-710A3D209C21}" dt="2023-05-15T10:07:09.322" v="203" actId="1076"/>
          <ac:spMkLst>
            <pc:docMk/>
            <pc:sldMk cId="3270219098" sldId="257"/>
            <ac:spMk id="46" creationId="{113613C9-FCEB-486D-87F1-233635753DCA}"/>
          </ac:spMkLst>
        </pc:spChg>
        <pc:spChg chg="add">
          <ac:chgData name="Дарья Шкилева" userId="ac62b3c9744455ff" providerId="LiveId" clId="{13155737-C508-4E53-A917-710A3D209C21}" dt="2023-05-15T09:50:35.120" v="120" actId="26606"/>
          <ac:spMkLst>
            <pc:docMk/>
            <pc:sldMk cId="3270219098" sldId="257"/>
            <ac:spMk id="47" creationId="{1903E872-C07A-4030-B584-D321D40CABB6}"/>
          </ac:spMkLst>
        </pc:spChg>
        <pc:spChg chg="add mod">
          <ac:chgData name="Дарья Шкилева" userId="ac62b3c9744455ff" providerId="LiveId" clId="{13155737-C508-4E53-A917-710A3D209C21}" dt="2023-05-15T10:07:14.148" v="205" actId="1076"/>
          <ac:spMkLst>
            <pc:docMk/>
            <pc:sldMk cId="3270219098" sldId="257"/>
            <ac:spMk id="48" creationId="{92ADD971-A300-4A59-9740-2E277FC425CB}"/>
          </ac:spMkLst>
        </pc:spChg>
        <pc:spChg chg="add mod">
          <ac:chgData name="Дарья Шкилева" userId="ac62b3c9744455ff" providerId="LiveId" clId="{13155737-C508-4E53-A917-710A3D209C21}" dt="2023-05-15T10:07:21.797" v="207" actId="1076"/>
          <ac:spMkLst>
            <pc:docMk/>
            <pc:sldMk cId="3270219098" sldId="257"/>
            <ac:spMk id="49" creationId="{7462A4F2-3411-4523-B610-118531D3C5ED}"/>
          </ac:spMkLst>
        </pc:spChg>
        <pc:spChg chg="add mod">
          <ac:chgData name="Дарья Шкилева" userId="ac62b3c9744455ff" providerId="LiveId" clId="{13155737-C508-4E53-A917-710A3D209C21}" dt="2023-05-15T10:22:12.784" v="378" actId="20577"/>
          <ac:spMkLst>
            <pc:docMk/>
            <pc:sldMk cId="3270219098" sldId="257"/>
            <ac:spMk id="50" creationId="{90184D6F-5E6A-4A0F-9C8A-ED1EF17E4E7A}"/>
          </ac:spMkLst>
        </pc:spChg>
        <pc:spChg chg="add mod">
          <ac:chgData name="Дарья Шкилева" userId="ac62b3c9744455ff" providerId="LiveId" clId="{13155737-C508-4E53-A917-710A3D209C21}" dt="2023-05-15T10:22:16.429" v="379" actId="20577"/>
          <ac:spMkLst>
            <pc:docMk/>
            <pc:sldMk cId="3270219098" sldId="257"/>
            <ac:spMk id="51" creationId="{E554941E-7452-4E53-8580-8793437FDC96}"/>
          </ac:spMkLst>
        </pc:spChg>
        <pc:spChg chg="add mod">
          <ac:chgData name="Дарья Шкилева" userId="ac62b3c9744455ff" providerId="LiveId" clId="{13155737-C508-4E53-A917-710A3D209C21}" dt="2023-05-15T10:22:19.943" v="380" actId="20577"/>
          <ac:spMkLst>
            <pc:docMk/>
            <pc:sldMk cId="3270219098" sldId="257"/>
            <ac:spMk id="52" creationId="{69662504-AE25-4377-BE81-55D79ED9652D}"/>
          </ac:spMkLst>
        </pc:spChg>
        <pc:spChg chg="add mod">
          <ac:chgData name="Дарья Шкилева" userId="ac62b3c9744455ff" providerId="LiveId" clId="{13155737-C508-4E53-A917-710A3D209C21}" dt="2023-05-15T10:22:23.981" v="381" actId="20577"/>
          <ac:spMkLst>
            <pc:docMk/>
            <pc:sldMk cId="3270219098" sldId="257"/>
            <ac:spMk id="53" creationId="{673A6F1C-64E7-499C-B7F1-5A31ACD20B06}"/>
          </ac:spMkLst>
        </pc:spChg>
        <pc:spChg chg="add mod">
          <ac:chgData name="Дарья Шкилева" userId="ac62b3c9744455ff" providerId="LiveId" clId="{13155737-C508-4E53-A917-710A3D209C21}" dt="2023-05-15T10:22:27.213" v="382" actId="20577"/>
          <ac:spMkLst>
            <pc:docMk/>
            <pc:sldMk cId="3270219098" sldId="257"/>
            <ac:spMk id="54" creationId="{495EA645-58C8-4200-A3EB-44EF874C2792}"/>
          </ac:spMkLst>
        </pc:spChg>
        <pc:spChg chg="add mod">
          <ac:chgData name="Дарья Шкилева" userId="ac62b3c9744455ff" providerId="LiveId" clId="{13155737-C508-4E53-A917-710A3D209C21}" dt="2023-05-15T10:22:32.685" v="385" actId="20577"/>
          <ac:spMkLst>
            <pc:docMk/>
            <pc:sldMk cId="3270219098" sldId="257"/>
            <ac:spMk id="55" creationId="{17492DC9-61C3-438C-9E07-F734CCE758A1}"/>
          </ac:spMkLst>
        </pc:spChg>
        <pc:spChg chg="add mod">
          <ac:chgData name="Дарья Шкилева" userId="ac62b3c9744455ff" providerId="LiveId" clId="{13155737-C508-4E53-A917-710A3D209C21}" dt="2023-05-15T10:22:36.164" v="386" actId="20577"/>
          <ac:spMkLst>
            <pc:docMk/>
            <pc:sldMk cId="3270219098" sldId="257"/>
            <ac:spMk id="56" creationId="{DBB9DD5C-DFFD-421F-8231-E65E966E46BE}"/>
          </ac:spMkLst>
        </pc:spChg>
        <pc:spChg chg="add mod">
          <ac:chgData name="Дарья Шкилева" userId="ac62b3c9744455ff" providerId="LiveId" clId="{13155737-C508-4E53-A917-710A3D209C21}" dt="2023-05-15T10:22:39.261" v="387" actId="20577"/>
          <ac:spMkLst>
            <pc:docMk/>
            <pc:sldMk cId="3270219098" sldId="257"/>
            <ac:spMk id="57" creationId="{045A2799-492C-4661-86CC-C40AC8FBF957}"/>
          </ac:spMkLst>
        </pc:spChg>
        <pc:spChg chg="add mod">
          <ac:chgData name="Дарья Шкилева" userId="ac62b3c9744455ff" providerId="LiveId" clId="{13155737-C508-4E53-A917-710A3D209C21}" dt="2023-05-15T10:22:41.935" v="388" actId="20577"/>
          <ac:spMkLst>
            <pc:docMk/>
            <pc:sldMk cId="3270219098" sldId="257"/>
            <ac:spMk id="58" creationId="{DD73D89A-3A21-4A2F-8079-EA84AF0D5705}"/>
          </ac:spMkLst>
        </pc:spChg>
        <pc:spChg chg="add mod">
          <ac:chgData name="Дарья Шкилева" userId="ac62b3c9744455ff" providerId="LiveId" clId="{13155737-C508-4E53-A917-710A3D209C21}" dt="2023-05-15T10:22:45.138" v="389" actId="20577"/>
          <ac:spMkLst>
            <pc:docMk/>
            <pc:sldMk cId="3270219098" sldId="257"/>
            <ac:spMk id="59" creationId="{4764E098-95AF-48C4-ADB3-B60C4EE35A64}"/>
          </ac:spMkLst>
        </pc:spChg>
        <pc:spChg chg="add mod">
          <ac:chgData name="Дарья Шкилева" userId="ac62b3c9744455ff" providerId="LiveId" clId="{13155737-C508-4E53-A917-710A3D209C21}" dt="2023-05-15T10:22:47.902" v="390" actId="20577"/>
          <ac:spMkLst>
            <pc:docMk/>
            <pc:sldMk cId="3270219098" sldId="257"/>
            <ac:spMk id="60" creationId="{567DD200-7501-45F5-99DE-6037536E14E8}"/>
          </ac:spMkLst>
        </pc:spChg>
        <pc:spChg chg="add mod">
          <ac:chgData name="Дарья Шкилева" userId="ac62b3c9744455ff" providerId="LiveId" clId="{13155737-C508-4E53-A917-710A3D209C21}" dt="2023-05-15T10:22:50.418" v="391" actId="20577"/>
          <ac:spMkLst>
            <pc:docMk/>
            <pc:sldMk cId="3270219098" sldId="257"/>
            <ac:spMk id="61" creationId="{2D8273D3-ADFD-4FE4-AE70-DBF376A8BE7A}"/>
          </ac:spMkLst>
        </pc:spChg>
        <pc:spChg chg="add mod">
          <ac:chgData name="Дарья Шкилева" userId="ac62b3c9744455ff" providerId="LiveId" clId="{13155737-C508-4E53-A917-710A3D209C21}" dt="2023-05-15T10:22:53.265" v="392" actId="20577"/>
          <ac:spMkLst>
            <pc:docMk/>
            <pc:sldMk cId="3270219098" sldId="257"/>
            <ac:spMk id="62" creationId="{794F598B-E0C7-45C3-B413-BEBFAD9A4B9F}"/>
          </ac:spMkLst>
        </pc:spChg>
        <pc:spChg chg="add mod">
          <ac:chgData name="Дарья Шкилева" userId="ac62b3c9744455ff" providerId="LiveId" clId="{13155737-C508-4E53-A917-710A3D209C21}" dt="2023-05-15T10:22:55.726" v="393" actId="20577"/>
          <ac:spMkLst>
            <pc:docMk/>
            <pc:sldMk cId="3270219098" sldId="257"/>
            <ac:spMk id="63" creationId="{D768BAC4-FF85-45D0-AC98-F3B9308E9F49}"/>
          </ac:spMkLst>
        </pc:spChg>
        <pc:spChg chg="add mod">
          <ac:chgData name="Дарья Шкилева" userId="ac62b3c9744455ff" providerId="LiveId" clId="{13155737-C508-4E53-A917-710A3D209C21}" dt="2023-05-15T10:24:46.088" v="416" actId="20577"/>
          <ac:spMkLst>
            <pc:docMk/>
            <pc:sldMk cId="3270219098" sldId="257"/>
            <ac:spMk id="64" creationId="{2303448E-8EA5-43A5-A976-046194554542}"/>
          </ac:spMkLst>
        </pc:spChg>
        <pc:spChg chg="add mod">
          <ac:chgData name="Дарья Шкилева" userId="ac62b3c9744455ff" providerId="LiveId" clId="{13155737-C508-4E53-A917-710A3D209C21}" dt="2023-05-15T10:24:49.972" v="418" actId="20577"/>
          <ac:spMkLst>
            <pc:docMk/>
            <pc:sldMk cId="3270219098" sldId="257"/>
            <ac:spMk id="65" creationId="{F6A1C5B2-4C72-494D-A4DD-CC0F4C3E1C53}"/>
          </ac:spMkLst>
        </pc:spChg>
        <pc:spChg chg="add mod">
          <ac:chgData name="Дарья Шкилева" userId="ac62b3c9744455ff" providerId="LiveId" clId="{13155737-C508-4E53-A917-710A3D209C21}" dt="2023-05-15T10:24:55.670" v="420" actId="20577"/>
          <ac:spMkLst>
            <pc:docMk/>
            <pc:sldMk cId="3270219098" sldId="257"/>
            <ac:spMk id="66" creationId="{483D17C0-7695-4F50-94FA-6C67881F22CC}"/>
          </ac:spMkLst>
        </pc:spChg>
        <pc:spChg chg="add mod">
          <ac:chgData name="Дарья Шкилева" userId="ac62b3c9744455ff" providerId="LiveId" clId="{13155737-C508-4E53-A917-710A3D209C21}" dt="2023-05-15T10:25:00.839" v="424" actId="20577"/>
          <ac:spMkLst>
            <pc:docMk/>
            <pc:sldMk cId="3270219098" sldId="257"/>
            <ac:spMk id="67" creationId="{B6981FC8-53BE-4C9F-BA40-9D97CF5F56E2}"/>
          </ac:spMkLst>
        </pc:spChg>
        <pc:spChg chg="add del mod">
          <ac:chgData name="Дарья Шкилева" userId="ac62b3c9744455ff" providerId="LiveId" clId="{13155737-C508-4E53-A917-710A3D209C21}" dt="2023-05-15T10:25:18.547" v="428" actId="20577"/>
          <ac:spMkLst>
            <pc:docMk/>
            <pc:sldMk cId="3270219098" sldId="257"/>
            <ac:spMk id="68" creationId="{BF59C62C-E9BE-4EAD-9D85-80B25BAAE23F}"/>
          </ac:spMkLst>
        </pc:spChg>
        <pc:spChg chg="add mod">
          <ac:chgData name="Дарья Шкилева" userId="ac62b3c9744455ff" providerId="LiveId" clId="{13155737-C508-4E53-A917-710A3D209C21}" dt="2023-05-15T10:25:22.938" v="430" actId="20577"/>
          <ac:spMkLst>
            <pc:docMk/>
            <pc:sldMk cId="3270219098" sldId="257"/>
            <ac:spMk id="69" creationId="{17CAB4F0-6A00-4976-906F-D20D573E2301}"/>
          </ac:spMkLst>
        </pc:spChg>
        <pc:spChg chg="add mod">
          <ac:chgData name="Дарья Шкилева" userId="ac62b3c9744455ff" providerId="LiveId" clId="{13155737-C508-4E53-A917-710A3D209C21}" dt="2023-05-15T10:25:26.021" v="432" actId="20577"/>
          <ac:spMkLst>
            <pc:docMk/>
            <pc:sldMk cId="3270219098" sldId="257"/>
            <ac:spMk id="70" creationId="{A5136DCA-21A2-4126-B61D-2C2E1729C753}"/>
          </ac:spMkLst>
        </pc:spChg>
        <pc:spChg chg="add mod">
          <ac:chgData name="Дарья Шкилева" userId="ac62b3c9744455ff" providerId="LiveId" clId="{13155737-C508-4E53-A917-710A3D209C21}" dt="2023-05-15T10:25:29.219" v="434" actId="20577"/>
          <ac:spMkLst>
            <pc:docMk/>
            <pc:sldMk cId="3270219098" sldId="257"/>
            <ac:spMk id="71" creationId="{4F5B14F4-4CCF-459F-AD14-2C8172FF3C07}"/>
          </ac:spMkLst>
        </pc:spChg>
        <pc:spChg chg="add mod">
          <ac:chgData name="Дарья Шкилева" userId="ac62b3c9744455ff" providerId="LiveId" clId="{13155737-C508-4E53-A917-710A3D209C21}" dt="2023-05-15T10:25:33.294" v="436" actId="20577"/>
          <ac:spMkLst>
            <pc:docMk/>
            <pc:sldMk cId="3270219098" sldId="257"/>
            <ac:spMk id="72" creationId="{73295813-6CD3-476B-8DC5-EBF372FD761E}"/>
          </ac:spMkLst>
        </pc:spChg>
        <pc:spChg chg="add mod">
          <ac:chgData name="Дарья Шкилева" userId="ac62b3c9744455ff" providerId="LiveId" clId="{13155737-C508-4E53-A917-710A3D209C21}" dt="2023-05-15T10:25:41.952" v="438" actId="20577"/>
          <ac:spMkLst>
            <pc:docMk/>
            <pc:sldMk cId="3270219098" sldId="257"/>
            <ac:spMk id="73" creationId="{387B5246-A219-4CE9-86B8-5C6C79373724}"/>
          </ac:spMkLst>
        </pc:spChg>
        <pc:spChg chg="add mod">
          <ac:chgData name="Дарья Шкилева" userId="ac62b3c9744455ff" providerId="LiveId" clId="{13155737-C508-4E53-A917-710A3D209C21}" dt="2023-05-15T10:25:46.055" v="440" actId="20577"/>
          <ac:spMkLst>
            <pc:docMk/>
            <pc:sldMk cId="3270219098" sldId="257"/>
            <ac:spMk id="74" creationId="{425C99EB-8144-4FD2-A972-8AD788C9A21D}"/>
          </ac:spMkLst>
        </pc:spChg>
        <pc:spChg chg="add mod">
          <ac:chgData name="Дарья Шкилева" userId="ac62b3c9744455ff" providerId="LiveId" clId="{13155737-C508-4E53-A917-710A3D209C21}" dt="2023-05-15T10:25:50.794" v="442" actId="20577"/>
          <ac:spMkLst>
            <pc:docMk/>
            <pc:sldMk cId="3270219098" sldId="257"/>
            <ac:spMk id="75" creationId="{281650EB-7CC7-4D94-AF09-96CF8E59003E}"/>
          </ac:spMkLst>
        </pc:spChg>
        <pc:spChg chg="add mod">
          <ac:chgData name="Дарья Шкилева" userId="ac62b3c9744455ff" providerId="LiveId" clId="{13155737-C508-4E53-A917-710A3D209C21}" dt="2023-05-15T10:25:55.175" v="444" actId="20577"/>
          <ac:spMkLst>
            <pc:docMk/>
            <pc:sldMk cId="3270219098" sldId="257"/>
            <ac:spMk id="76" creationId="{5B52A8D2-B085-4055-A319-49F731CD9DFB}"/>
          </ac:spMkLst>
        </pc:spChg>
        <pc:spChg chg="add mod">
          <ac:chgData name="Дарья Шкилева" userId="ac62b3c9744455ff" providerId="LiveId" clId="{13155737-C508-4E53-A917-710A3D209C21}" dt="2023-05-15T10:26:01.157" v="446" actId="20577"/>
          <ac:spMkLst>
            <pc:docMk/>
            <pc:sldMk cId="3270219098" sldId="257"/>
            <ac:spMk id="77" creationId="{EC27B9A7-9642-4414-885B-0ED214AAB74F}"/>
          </ac:spMkLst>
        </pc:spChg>
        <pc:spChg chg="add mod">
          <ac:chgData name="Дарья Шкилева" userId="ac62b3c9744455ff" providerId="LiveId" clId="{13155737-C508-4E53-A917-710A3D209C21}" dt="2023-05-15T10:26:14.185" v="448" actId="20577"/>
          <ac:spMkLst>
            <pc:docMk/>
            <pc:sldMk cId="3270219098" sldId="257"/>
            <ac:spMk id="78" creationId="{42CAA777-734C-455A-AF75-C124D4AEF2D9}"/>
          </ac:spMkLst>
        </pc:spChg>
        <pc:spChg chg="add mod">
          <ac:chgData name="Дарья Шкилева" userId="ac62b3c9744455ff" providerId="LiveId" clId="{13155737-C508-4E53-A917-710A3D209C21}" dt="2023-05-15T10:26:17.717" v="450" actId="20577"/>
          <ac:spMkLst>
            <pc:docMk/>
            <pc:sldMk cId="3270219098" sldId="257"/>
            <ac:spMk id="79" creationId="{29B85F22-88A8-4FBB-9327-BFB2DCCB267C}"/>
          </ac:spMkLst>
        </pc:spChg>
        <pc:spChg chg="add mod">
          <ac:chgData name="Дарья Шкилева" userId="ac62b3c9744455ff" providerId="LiveId" clId="{13155737-C508-4E53-A917-710A3D209C21}" dt="2023-05-15T10:26:20.996" v="452" actId="20577"/>
          <ac:spMkLst>
            <pc:docMk/>
            <pc:sldMk cId="3270219098" sldId="257"/>
            <ac:spMk id="80" creationId="{9EB69953-AADA-491E-80F7-58CB49F484E7}"/>
          </ac:spMkLst>
        </pc:spChg>
        <pc:spChg chg="add mod">
          <ac:chgData name="Дарья Шкилева" userId="ac62b3c9744455ff" providerId="LiveId" clId="{13155737-C508-4E53-A917-710A3D209C21}" dt="2023-05-15T10:26:24.874" v="453" actId="20577"/>
          <ac:spMkLst>
            <pc:docMk/>
            <pc:sldMk cId="3270219098" sldId="257"/>
            <ac:spMk id="81" creationId="{77E13D76-DE69-401C-AAE0-C8CBB6179093}"/>
          </ac:spMkLst>
        </pc:spChg>
        <pc:spChg chg="add mod">
          <ac:chgData name="Дарья Шкилева" userId="ac62b3c9744455ff" providerId="LiveId" clId="{13155737-C508-4E53-A917-710A3D209C21}" dt="2023-05-15T10:26:27.817" v="454" actId="20577"/>
          <ac:spMkLst>
            <pc:docMk/>
            <pc:sldMk cId="3270219098" sldId="257"/>
            <ac:spMk id="82" creationId="{3958D5DF-A4F1-4FE9-B073-A70A7EBD61D9}"/>
          </ac:spMkLst>
        </pc:spChg>
        <pc:picChg chg="add mod">
          <ac:chgData name="Дарья Шкилева" userId="ac62b3c9744455ff" providerId="LiveId" clId="{13155737-C508-4E53-A917-710A3D209C21}" dt="2023-05-15T09:50:54.273" v="123" actId="1076"/>
          <ac:picMkLst>
            <pc:docMk/>
            <pc:sldMk cId="3270219098" sldId="257"/>
            <ac:picMk id="3" creationId="{2DBA4CEB-2B8F-4121-99C4-C0BAF23972F5}"/>
          </ac:picMkLst>
        </pc:picChg>
        <pc:picChg chg="add mod">
          <ac:chgData name="Дарья Шкилева" userId="ac62b3c9744455ff" providerId="LiveId" clId="{13155737-C508-4E53-A917-710A3D209C21}" dt="2023-05-15T10:14:17.473" v="277" actId="1076"/>
          <ac:picMkLst>
            <pc:docMk/>
            <pc:sldMk cId="3270219098" sldId="257"/>
            <ac:picMk id="36" creationId="{D94F8736-C7C6-4F1B-8315-325C5A03901B}"/>
          </ac:picMkLst>
        </pc:picChg>
      </pc:sldChg>
      <pc:sldMasterChg chg="add del addSldLayout delSldLayout">
        <pc:chgData name="Дарья Шкилева" userId="ac62b3c9744455ff" providerId="LiveId" clId="{13155737-C508-4E53-A917-710A3D209C21}" dt="2023-05-15T09:46:44.344" v="65" actId="26606"/>
        <pc:sldMasterMkLst>
          <pc:docMk/>
          <pc:sldMasterMk cId="3558911046" sldId="2147483720"/>
        </pc:sldMasterMkLst>
        <pc:sldLayoutChg chg="add del">
          <pc:chgData name="Дарья Шкилева" userId="ac62b3c9744455ff" providerId="LiveId" clId="{13155737-C508-4E53-A917-710A3D209C21}" dt="2023-05-15T09:46:44.344" v="65" actId="26606"/>
          <pc:sldLayoutMkLst>
            <pc:docMk/>
            <pc:sldMasterMk cId="3558911046" sldId="2147483720"/>
            <pc:sldLayoutMk cId="2180864017" sldId="2147483721"/>
          </pc:sldLayoutMkLst>
        </pc:sldLayoutChg>
        <pc:sldLayoutChg chg="add del">
          <pc:chgData name="Дарья Шкилева" userId="ac62b3c9744455ff" providerId="LiveId" clId="{13155737-C508-4E53-A917-710A3D209C21}" dt="2023-05-15T09:46:44.344" v="65" actId="26606"/>
          <pc:sldLayoutMkLst>
            <pc:docMk/>
            <pc:sldMasterMk cId="3558911046" sldId="2147483720"/>
            <pc:sldLayoutMk cId="2839577617" sldId="2147483722"/>
          </pc:sldLayoutMkLst>
        </pc:sldLayoutChg>
        <pc:sldLayoutChg chg="add del">
          <pc:chgData name="Дарья Шкилева" userId="ac62b3c9744455ff" providerId="LiveId" clId="{13155737-C508-4E53-A917-710A3D209C21}" dt="2023-05-15T09:46:44.344" v="65" actId="26606"/>
          <pc:sldLayoutMkLst>
            <pc:docMk/>
            <pc:sldMasterMk cId="3558911046" sldId="2147483720"/>
            <pc:sldLayoutMk cId="3911588991" sldId="2147483723"/>
          </pc:sldLayoutMkLst>
        </pc:sldLayoutChg>
        <pc:sldLayoutChg chg="add del">
          <pc:chgData name="Дарья Шкилева" userId="ac62b3c9744455ff" providerId="LiveId" clId="{13155737-C508-4E53-A917-710A3D209C21}" dt="2023-05-15T09:46:44.344" v="65" actId="26606"/>
          <pc:sldLayoutMkLst>
            <pc:docMk/>
            <pc:sldMasterMk cId="3558911046" sldId="2147483720"/>
            <pc:sldLayoutMk cId="3755141297" sldId="2147483724"/>
          </pc:sldLayoutMkLst>
        </pc:sldLayoutChg>
        <pc:sldLayoutChg chg="add del">
          <pc:chgData name="Дарья Шкилева" userId="ac62b3c9744455ff" providerId="LiveId" clId="{13155737-C508-4E53-A917-710A3D209C21}" dt="2023-05-15T09:46:44.344" v="65" actId="26606"/>
          <pc:sldLayoutMkLst>
            <pc:docMk/>
            <pc:sldMasterMk cId="3558911046" sldId="2147483720"/>
            <pc:sldLayoutMk cId="1469324845" sldId="2147483725"/>
          </pc:sldLayoutMkLst>
        </pc:sldLayoutChg>
        <pc:sldLayoutChg chg="add del">
          <pc:chgData name="Дарья Шкилева" userId="ac62b3c9744455ff" providerId="LiveId" clId="{13155737-C508-4E53-A917-710A3D209C21}" dt="2023-05-15T09:46:44.344" v="65" actId="26606"/>
          <pc:sldLayoutMkLst>
            <pc:docMk/>
            <pc:sldMasterMk cId="3558911046" sldId="2147483720"/>
            <pc:sldLayoutMk cId="151247542" sldId="2147483726"/>
          </pc:sldLayoutMkLst>
        </pc:sldLayoutChg>
        <pc:sldLayoutChg chg="add del">
          <pc:chgData name="Дарья Шкилева" userId="ac62b3c9744455ff" providerId="LiveId" clId="{13155737-C508-4E53-A917-710A3D209C21}" dt="2023-05-15T09:46:44.344" v="65" actId="26606"/>
          <pc:sldLayoutMkLst>
            <pc:docMk/>
            <pc:sldMasterMk cId="3558911046" sldId="2147483720"/>
            <pc:sldLayoutMk cId="1518527074" sldId="2147483727"/>
          </pc:sldLayoutMkLst>
        </pc:sldLayoutChg>
        <pc:sldLayoutChg chg="add del">
          <pc:chgData name="Дарья Шкилева" userId="ac62b3c9744455ff" providerId="LiveId" clId="{13155737-C508-4E53-A917-710A3D209C21}" dt="2023-05-15T09:46:44.344" v="65" actId="26606"/>
          <pc:sldLayoutMkLst>
            <pc:docMk/>
            <pc:sldMasterMk cId="3558911046" sldId="2147483720"/>
            <pc:sldLayoutMk cId="4058084556" sldId="2147483728"/>
          </pc:sldLayoutMkLst>
        </pc:sldLayoutChg>
        <pc:sldLayoutChg chg="add del">
          <pc:chgData name="Дарья Шкилева" userId="ac62b3c9744455ff" providerId="LiveId" clId="{13155737-C508-4E53-A917-710A3D209C21}" dt="2023-05-15T09:46:44.344" v="65" actId="26606"/>
          <pc:sldLayoutMkLst>
            <pc:docMk/>
            <pc:sldMasterMk cId="3558911046" sldId="2147483720"/>
            <pc:sldLayoutMk cId="2360051786" sldId="2147483729"/>
          </pc:sldLayoutMkLst>
        </pc:sldLayoutChg>
        <pc:sldLayoutChg chg="add del">
          <pc:chgData name="Дарья Шкилева" userId="ac62b3c9744455ff" providerId="LiveId" clId="{13155737-C508-4E53-A917-710A3D209C21}" dt="2023-05-15T09:46:44.344" v="65" actId="26606"/>
          <pc:sldLayoutMkLst>
            <pc:docMk/>
            <pc:sldMasterMk cId="3558911046" sldId="2147483720"/>
            <pc:sldLayoutMk cId="737385046" sldId="2147483730"/>
          </pc:sldLayoutMkLst>
        </pc:sldLayoutChg>
        <pc:sldLayoutChg chg="add del">
          <pc:chgData name="Дарья Шкилева" userId="ac62b3c9744455ff" providerId="LiveId" clId="{13155737-C508-4E53-A917-710A3D209C21}" dt="2023-05-15T09:46:44.344" v="65" actId="26606"/>
          <pc:sldLayoutMkLst>
            <pc:docMk/>
            <pc:sldMasterMk cId="3558911046" sldId="2147483720"/>
            <pc:sldLayoutMk cId="959185779" sldId="2147483731"/>
          </pc:sldLayoutMkLst>
        </pc:sldLayoutChg>
      </pc:sldMasterChg>
      <pc:sldMasterChg chg="add del addSldLayout delSldLayout">
        <pc:chgData name="Дарья Шкилева" userId="ac62b3c9744455ff" providerId="LiveId" clId="{13155737-C508-4E53-A917-710A3D209C21}" dt="2023-05-15T09:46:44.210" v="64" actId="26606"/>
        <pc:sldMasterMkLst>
          <pc:docMk/>
          <pc:sldMasterMk cId="3482221499" sldId="2147483758"/>
        </pc:sldMasterMkLst>
        <pc:sldLayoutChg chg="add del">
          <pc:chgData name="Дарья Шкилева" userId="ac62b3c9744455ff" providerId="LiveId" clId="{13155737-C508-4E53-A917-710A3D209C21}" dt="2023-05-15T09:46:44.210" v="64" actId="26606"/>
          <pc:sldLayoutMkLst>
            <pc:docMk/>
            <pc:sldMasterMk cId="3482221499" sldId="2147483758"/>
            <pc:sldLayoutMk cId="1987893134" sldId="2147483747"/>
          </pc:sldLayoutMkLst>
        </pc:sldLayoutChg>
        <pc:sldLayoutChg chg="add del">
          <pc:chgData name="Дарья Шкилева" userId="ac62b3c9744455ff" providerId="LiveId" clId="{13155737-C508-4E53-A917-710A3D209C21}" dt="2023-05-15T09:46:44.210" v="64" actId="26606"/>
          <pc:sldLayoutMkLst>
            <pc:docMk/>
            <pc:sldMasterMk cId="3482221499" sldId="2147483758"/>
            <pc:sldLayoutMk cId="3402598722" sldId="2147483748"/>
          </pc:sldLayoutMkLst>
        </pc:sldLayoutChg>
        <pc:sldLayoutChg chg="add del">
          <pc:chgData name="Дарья Шкилева" userId="ac62b3c9744455ff" providerId="LiveId" clId="{13155737-C508-4E53-A917-710A3D209C21}" dt="2023-05-15T09:46:44.210" v="64" actId="26606"/>
          <pc:sldLayoutMkLst>
            <pc:docMk/>
            <pc:sldMasterMk cId="3482221499" sldId="2147483758"/>
            <pc:sldLayoutMk cId="3540105097" sldId="2147483749"/>
          </pc:sldLayoutMkLst>
        </pc:sldLayoutChg>
        <pc:sldLayoutChg chg="add del">
          <pc:chgData name="Дарья Шкилева" userId="ac62b3c9744455ff" providerId="LiveId" clId="{13155737-C508-4E53-A917-710A3D209C21}" dt="2023-05-15T09:46:44.210" v="64" actId="26606"/>
          <pc:sldLayoutMkLst>
            <pc:docMk/>
            <pc:sldMasterMk cId="3482221499" sldId="2147483758"/>
            <pc:sldLayoutMk cId="1065015331" sldId="2147483750"/>
          </pc:sldLayoutMkLst>
        </pc:sldLayoutChg>
        <pc:sldLayoutChg chg="add del">
          <pc:chgData name="Дарья Шкилева" userId="ac62b3c9744455ff" providerId="LiveId" clId="{13155737-C508-4E53-A917-710A3D209C21}" dt="2023-05-15T09:46:44.210" v="64" actId="26606"/>
          <pc:sldLayoutMkLst>
            <pc:docMk/>
            <pc:sldMasterMk cId="3482221499" sldId="2147483758"/>
            <pc:sldLayoutMk cId="3097288032" sldId="2147483751"/>
          </pc:sldLayoutMkLst>
        </pc:sldLayoutChg>
        <pc:sldLayoutChg chg="add del">
          <pc:chgData name="Дарья Шкилева" userId="ac62b3c9744455ff" providerId="LiveId" clId="{13155737-C508-4E53-A917-710A3D209C21}" dt="2023-05-15T09:46:44.210" v="64" actId="26606"/>
          <pc:sldLayoutMkLst>
            <pc:docMk/>
            <pc:sldMasterMk cId="3482221499" sldId="2147483758"/>
            <pc:sldLayoutMk cId="2432190734" sldId="2147483752"/>
          </pc:sldLayoutMkLst>
        </pc:sldLayoutChg>
        <pc:sldLayoutChg chg="add del">
          <pc:chgData name="Дарья Шкилева" userId="ac62b3c9744455ff" providerId="LiveId" clId="{13155737-C508-4E53-A917-710A3D209C21}" dt="2023-05-15T09:46:44.210" v="64" actId="26606"/>
          <pc:sldLayoutMkLst>
            <pc:docMk/>
            <pc:sldMasterMk cId="3482221499" sldId="2147483758"/>
            <pc:sldLayoutMk cId="2958939581" sldId="2147483753"/>
          </pc:sldLayoutMkLst>
        </pc:sldLayoutChg>
        <pc:sldLayoutChg chg="add del">
          <pc:chgData name="Дарья Шкилева" userId="ac62b3c9744455ff" providerId="LiveId" clId="{13155737-C508-4E53-A917-710A3D209C21}" dt="2023-05-15T09:46:44.210" v="64" actId="26606"/>
          <pc:sldLayoutMkLst>
            <pc:docMk/>
            <pc:sldMasterMk cId="3482221499" sldId="2147483758"/>
            <pc:sldLayoutMk cId="3807078449" sldId="2147483754"/>
          </pc:sldLayoutMkLst>
        </pc:sldLayoutChg>
        <pc:sldLayoutChg chg="add del">
          <pc:chgData name="Дарья Шкилева" userId="ac62b3c9744455ff" providerId="LiveId" clId="{13155737-C508-4E53-A917-710A3D209C21}" dt="2023-05-15T09:46:44.210" v="64" actId="26606"/>
          <pc:sldLayoutMkLst>
            <pc:docMk/>
            <pc:sldMasterMk cId="3482221499" sldId="2147483758"/>
            <pc:sldLayoutMk cId="2124465726" sldId="2147483755"/>
          </pc:sldLayoutMkLst>
        </pc:sldLayoutChg>
        <pc:sldLayoutChg chg="add del">
          <pc:chgData name="Дарья Шкилева" userId="ac62b3c9744455ff" providerId="LiveId" clId="{13155737-C508-4E53-A917-710A3D209C21}" dt="2023-05-15T09:46:44.210" v="64" actId="26606"/>
          <pc:sldLayoutMkLst>
            <pc:docMk/>
            <pc:sldMasterMk cId="3482221499" sldId="2147483758"/>
            <pc:sldLayoutMk cId="1082675704" sldId="2147483756"/>
          </pc:sldLayoutMkLst>
        </pc:sldLayoutChg>
        <pc:sldLayoutChg chg="add del">
          <pc:chgData name="Дарья Шкилева" userId="ac62b3c9744455ff" providerId="LiveId" clId="{13155737-C508-4E53-A917-710A3D209C21}" dt="2023-05-15T09:46:44.210" v="64" actId="26606"/>
          <pc:sldLayoutMkLst>
            <pc:docMk/>
            <pc:sldMasterMk cId="3482221499" sldId="2147483758"/>
            <pc:sldLayoutMk cId="2638274872" sldId="2147483757"/>
          </pc:sldLayoutMkLst>
        </pc:sldLayoutChg>
      </pc:sldMasterChg>
      <pc:sldMasterChg chg="add del addSldLayout delSldLayout">
        <pc:chgData name="Дарья Шкилева" userId="ac62b3c9744455ff" providerId="LiveId" clId="{13155737-C508-4E53-A917-710A3D209C21}" dt="2023-05-15T09:47:10.003" v="67" actId="26606"/>
        <pc:sldMasterMkLst>
          <pc:docMk/>
          <pc:sldMasterMk cId="2540873545" sldId="2147483771"/>
        </pc:sldMasterMkLst>
        <pc:sldLayoutChg chg="add del">
          <pc:chgData name="Дарья Шкилева" userId="ac62b3c9744455ff" providerId="LiveId" clId="{13155737-C508-4E53-A917-710A3D209C21}" dt="2023-05-15T09:47:10.003" v="67" actId="26606"/>
          <pc:sldLayoutMkLst>
            <pc:docMk/>
            <pc:sldMasterMk cId="2540873545" sldId="2147483771"/>
            <pc:sldLayoutMk cId="2725932269" sldId="2147483760"/>
          </pc:sldLayoutMkLst>
        </pc:sldLayoutChg>
        <pc:sldLayoutChg chg="add del">
          <pc:chgData name="Дарья Шкилева" userId="ac62b3c9744455ff" providerId="LiveId" clId="{13155737-C508-4E53-A917-710A3D209C21}" dt="2023-05-15T09:47:10.003" v="67" actId="26606"/>
          <pc:sldLayoutMkLst>
            <pc:docMk/>
            <pc:sldMasterMk cId="2540873545" sldId="2147483771"/>
            <pc:sldLayoutMk cId="1175785129" sldId="2147483761"/>
          </pc:sldLayoutMkLst>
        </pc:sldLayoutChg>
        <pc:sldLayoutChg chg="add del">
          <pc:chgData name="Дарья Шкилева" userId="ac62b3c9744455ff" providerId="LiveId" clId="{13155737-C508-4E53-A917-710A3D209C21}" dt="2023-05-15T09:47:10.003" v="67" actId="26606"/>
          <pc:sldLayoutMkLst>
            <pc:docMk/>
            <pc:sldMasterMk cId="2540873545" sldId="2147483771"/>
            <pc:sldLayoutMk cId="4218718419" sldId="2147483762"/>
          </pc:sldLayoutMkLst>
        </pc:sldLayoutChg>
        <pc:sldLayoutChg chg="add del">
          <pc:chgData name="Дарья Шкилева" userId="ac62b3c9744455ff" providerId="LiveId" clId="{13155737-C508-4E53-A917-710A3D209C21}" dt="2023-05-15T09:47:10.003" v="67" actId="26606"/>
          <pc:sldLayoutMkLst>
            <pc:docMk/>
            <pc:sldMasterMk cId="2540873545" sldId="2147483771"/>
            <pc:sldLayoutMk cId="83799354" sldId="2147483763"/>
          </pc:sldLayoutMkLst>
        </pc:sldLayoutChg>
        <pc:sldLayoutChg chg="add del">
          <pc:chgData name="Дарья Шкилева" userId="ac62b3c9744455ff" providerId="LiveId" clId="{13155737-C508-4E53-A917-710A3D209C21}" dt="2023-05-15T09:47:10.003" v="67" actId="26606"/>
          <pc:sldLayoutMkLst>
            <pc:docMk/>
            <pc:sldMasterMk cId="2540873545" sldId="2147483771"/>
            <pc:sldLayoutMk cId="3201630080" sldId="2147483764"/>
          </pc:sldLayoutMkLst>
        </pc:sldLayoutChg>
        <pc:sldLayoutChg chg="add del">
          <pc:chgData name="Дарья Шкилева" userId="ac62b3c9744455ff" providerId="LiveId" clId="{13155737-C508-4E53-A917-710A3D209C21}" dt="2023-05-15T09:47:10.003" v="67" actId="26606"/>
          <pc:sldLayoutMkLst>
            <pc:docMk/>
            <pc:sldMasterMk cId="2540873545" sldId="2147483771"/>
            <pc:sldLayoutMk cId="3011343318" sldId="2147483765"/>
          </pc:sldLayoutMkLst>
        </pc:sldLayoutChg>
        <pc:sldLayoutChg chg="add del">
          <pc:chgData name="Дарья Шкилева" userId="ac62b3c9744455ff" providerId="LiveId" clId="{13155737-C508-4E53-A917-710A3D209C21}" dt="2023-05-15T09:47:10.003" v="67" actId="26606"/>
          <pc:sldLayoutMkLst>
            <pc:docMk/>
            <pc:sldMasterMk cId="2540873545" sldId="2147483771"/>
            <pc:sldLayoutMk cId="991188129" sldId="2147483766"/>
          </pc:sldLayoutMkLst>
        </pc:sldLayoutChg>
        <pc:sldLayoutChg chg="add del">
          <pc:chgData name="Дарья Шкилева" userId="ac62b3c9744455ff" providerId="LiveId" clId="{13155737-C508-4E53-A917-710A3D209C21}" dt="2023-05-15T09:47:10.003" v="67" actId="26606"/>
          <pc:sldLayoutMkLst>
            <pc:docMk/>
            <pc:sldMasterMk cId="2540873545" sldId="2147483771"/>
            <pc:sldLayoutMk cId="3392680638" sldId="2147483767"/>
          </pc:sldLayoutMkLst>
        </pc:sldLayoutChg>
        <pc:sldLayoutChg chg="add del">
          <pc:chgData name="Дарья Шкилева" userId="ac62b3c9744455ff" providerId="LiveId" clId="{13155737-C508-4E53-A917-710A3D209C21}" dt="2023-05-15T09:47:10.003" v="67" actId="26606"/>
          <pc:sldLayoutMkLst>
            <pc:docMk/>
            <pc:sldMasterMk cId="2540873545" sldId="2147483771"/>
            <pc:sldLayoutMk cId="997617527" sldId="2147483768"/>
          </pc:sldLayoutMkLst>
        </pc:sldLayoutChg>
        <pc:sldLayoutChg chg="add del">
          <pc:chgData name="Дарья Шкилева" userId="ac62b3c9744455ff" providerId="LiveId" clId="{13155737-C508-4E53-A917-710A3D209C21}" dt="2023-05-15T09:47:10.003" v="67" actId="26606"/>
          <pc:sldLayoutMkLst>
            <pc:docMk/>
            <pc:sldMasterMk cId="2540873545" sldId="2147483771"/>
            <pc:sldLayoutMk cId="2073431267" sldId="2147483769"/>
          </pc:sldLayoutMkLst>
        </pc:sldLayoutChg>
        <pc:sldLayoutChg chg="add del">
          <pc:chgData name="Дарья Шкилева" userId="ac62b3c9744455ff" providerId="LiveId" clId="{13155737-C508-4E53-A917-710A3D209C21}" dt="2023-05-15T09:47:10.003" v="67" actId="26606"/>
          <pc:sldLayoutMkLst>
            <pc:docMk/>
            <pc:sldMasterMk cId="2540873545" sldId="2147483771"/>
            <pc:sldLayoutMk cId="3295865987" sldId="2147483770"/>
          </pc:sldLayoutMkLst>
        </pc:sldLayoutChg>
      </pc:sldMasterChg>
      <pc:sldMasterChg chg="add del addSldLayout delSldLayout">
        <pc:chgData name="Дарья Шкилева" userId="ac62b3c9744455ff" providerId="LiveId" clId="{13155737-C508-4E53-A917-710A3D209C21}" dt="2023-05-15T09:47:47.807" v="70" actId="26606"/>
        <pc:sldMasterMkLst>
          <pc:docMk/>
          <pc:sldMasterMk cId="3609673358" sldId="2147483860"/>
        </pc:sldMasterMkLst>
        <pc:sldLayoutChg chg="add del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3609673358" sldId="2147483860"/>
            <pc:sldLayoutMk cId="256447032" sldId="2147483849"/>
          </pc:sldLayoutMkLst>
        </pc:sldLayoutChg>
        <pc:sldLayoutChg chg="add del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3609673358" sldId="2147483860"/>
            <pc:sldLayoutMk cId="3942617173" sldId="2147483850"/>
          </pc:sldLayoutMkLst>
        </pc:sldLayoutChg>
        <pc:sldLayoutChg chg="add del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3609673358" sldId="2147483860"/>
            <pc:sldLayoutMk cId="3602094262" sldId="2147483851"/>
          </pc:sldLayoutMkLst>
        </pc:sldLayoutChg>
        <pc:sldLayoutChg chg="add del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3609673358" sldId="2147483860"/>
            <pc:sldLayoutMk cId="2071924581" sldId="2147483852"/>
          </pc:sldLayoutMkLst>
        </pc:sldLayoutChg>
        <pc:sldLayoutChg chg="add del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3609673358" sldId="2147483860"/>
            <pc:sldLayoutMk cId="2760193498" sldId="2147483853"/>
          </pc:sldLayoutMkLst>
        </pc:sldLayoutChg>
        <pc:sldLayoutChg chg="add del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3609673358" sldId="2147483860"/>
            <pc:sldLayoutMk cId="3107375962" sldId="2147483854"/>
          </pc:sldLayoutMkLst>
        </pc:sldLayoutChg>
        <pc:sldLayoutChg chg="add del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3609673358" sldId="2147483860"/>
            <pc:sldLayoutMk cId="4280726954" sldId="2147483855"/>
          </pc:sldLayoutMkLst>
        </pc:sldLayoutChg>
        <pc:sldLayoutChg chg="add del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3609673358" sldId="2147483860"/>
            <pc:sldLayoutMk cId="1094083331" sldId="2147483856"/>
          </pc:sldLayoutMkLst>
        </pc:sldLayoutChg>
        <pc:sldLayoutChg chg="add del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3609673358" sldId="2147483860"/>
            <pc:sldLayoutMk cId="832727835" sldId="2147483857"/>
          </pc:sldLayoutMkLst>
        </pc:sldLayoutChg>
        <pc:sldLayoutChg chg="add del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3609673358" sldId="2147483860"/>
            <pc:sldLayoutMk cId="2407646069" sldId="2147483858"/>
          </pc:sldLayoutMkLst>
        </pc:sldLayoutChg>
        <pc:sldLayoutChg chg="add del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3609673358" sldId="2147483860"/>
            <pc:sldLayoutMk cId="2956756170" sldId="2147483859"/>
          </pc:sldLayoutMkLst>
        </pc:sldLayoutChg>
      </pc:sldMasterChg>
      <pc:sldMasterChg chg="add addSldLayout">
        <pc:chgData name="Дарья Шкилева" userId="ac62b3c9744455ff" providerId="LiveId" clId="{13155737-C508-4E53-A917-710A3D209C21}" dt="2023-05-15T09:47:47.807" v="70" actId="26606"/>
        <pc:sldMasterMkLst>
          <pc:docMk/>
          <pc:sldMasterMk cId="996811439" sldId="2147483897"/>
        </pc:sldMasterMkLst>
        <pc:sldLayoutChg chg="add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996811439" sldId="2147483897"/>
            <pc:sldLayoutMk cId="978688566" sldId="2147483886"/>
          </pc:sldLayoutMkLst>
        </pc:sldLayoutChg>
        <pc:sldLayoutChg chg="add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996811439" sldId="2147483897"/>
            <pc:sldLayoutMk cId="1722993814" sldId="2147483887"/>
          </pc:sldLayoutMkLst>
        </pc:sldLayoutChg>
        <pc:sldLayoutChg chg="add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996811439" sldId="2147483897"/>
            <pc:sldLayoutMk cId="4269002559" sldId="2147483888"/>
          </pc:sldLayoutMkLst>
        </pc:sldLayoutChg>
        <pc:sldLayoutChg chg="add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996811439" sldId="2147483897"/>
            <pc:sldLayoutMk cId="1725192075" sldId="2147483889"/>
          </pc:sldLayoutMkLst>
        </pc:sldLayoutChg>
        <pc:sldLayoutChg chg="add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996811439" sldId="2147483897"/>
            <pc:sldLayoutMk cId="4101495386" sldId="2147483890"/>
          </pc:sldLayoutMkLst>
        </pc:sldLayoutChg>
        <pc:sldLayoutChg chg="add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996811439" sldId="2147483897"/>
            <pc:sldLayoutMk cId="2279881425" sldId="2147483891"/>
          </pc:sldLayoutMkLst>
        </pc:sldLayoutChg>
        <pc:sldLayoutChg chg="add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996811439" sldId="2147483897"/>
            <pc:sldLayoutMk cId="111463832" sldId="2147483892"/>
          </pc:sldLayoutMkLst>
        </pc:sldLayoutChg>
        <pc:sldLayoutChg chg="add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996811439" sldId="2147483897"/>
            <pc:sldLayoutMk cId="2941429639" sldId="2147483893"/>
          </pc:sldLayoutMkLst>
        </pc:sldLayoutChg>
        <pc:sldLayoutChg chg="add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996811439" sldId="2147483897"/>
            <pc:sldLayoutMk cId="278765623" sldId="2147483894"/>
          </pc:sldLayoutMkLst>
        </pc:sldLayoutChg>
        <pc:sldLayoutChg chg="add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996811439" sldId="2147483897"/>
            <pc:sldLayoutMk cId="409130787" sldId="2147483895"/>
          </pc:sldLayoutMkLst>
        </pc:sldLayoutChg>
        <pc:sldLayoutChg chg="add">
          <pc:chgData name="Дарья Шкилева" userId="ac62b3c9744455ff" providerId="LiveId" clId="{13155737-C508-4E53-A917-710A3D209C21}" dt="2023-05-15T09:47:47.807" v="70" actId="26606"/>
          <pc:sldLayoutMkLst>
            <pc:docMk/>
            <pc:sldMasterMk cId="996811439" sldId="2147483897"/>
            <pc:sldLayoutMk cId="1859933420" sldId="2147483896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641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82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74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0816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20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16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160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22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735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89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90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59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91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2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58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15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946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449AA12-8195-4182-A7AC-2E7E59DFBDAF}" type="datetimeFigureOut">
              <a:rPr lang="en-US" smtClean="0"/>
              <a:pPr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034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  <p:sldLayoutId id="2147483911" r:id="rId13"/>
    <p:sldLayoutId id="2147483912" r:id="rId14"/>
    <p:sldLayoutId id="2147483913" r:id="rId15"/>
    <p:sldLayoutId id="2147483914" r:id="rId16"/>
    <p:sldLayoutId id="214748391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1240E9-2F65-4E8D-B33C-1F721119C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73368" y="1318260"/>
            <a:ext cx="4604872" cy="10083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b="1" dirty="0" err="1"/>
              <a:t>Поле</a:t>
            </a:r>
            <a:r>
              <a:rPr lang="en-US" sz="5400" b="1" dirty="0"/>
              <a:t> </a:t>
            </a:r>
            <a:r>
              <a:rPr lang="en-US" sz="5400" b="1" dirty="0" err="1"/>
              <a:t>чудес</a:t>
            </a:r>
            <a:endParaRPr lang="en-US" sz="5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72BE0A-7712-4E9F-921A-5429E806631E}"/>
              </a:ext>
            </a:extLst>
          </p:cNvPr>
          <p:cNvSpPr txBox="1"/>
          <p:nvPr/>
        </p:nvSpPr>
        <p:spPr>
          <a:xfrm>
            <a:off x="2072640" y="2399633"/>
            <a:ext cx="937768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студентка 211 НК группы </a:t>
            </a:r>
          </a:p>
          <a:p>
            <a:pPr algn="ctr">
              <a:spcAft>
                <a:spcPts val="600"/>
              </a:spcAft>
            </a:pP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Горковенко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 </a:t>
            </a:r>
          </a:p>
        </p:txBody>
      </p:sp>
    </p:spTree>
    <p:extLst>
      <p:ext uri="{BB962C8B-B14F-4D97-AF65-F5344CB8AC3E}">
        <p14:creationId xmlns:p14="http://schemas.microsoft.com/office/powerpoint/2010/main" val="3300329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4B5209-A50A-4578-BDEC-5D3E63EFB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511" y="248123"/>
            <a:ext cx="9626949" cy="113445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000" dirty="0" err="1"/>
              <a:t>Морской</a:t>
            </a:r>
            <a:r>
              <a:rPr lang="en-US" sz="6000" dirty="0"/>
              <a:t> </a:t>
            </a:r>
            <a:r>
              <a:rPr lang="en-US" sz="6000" dirty="0" err="1"/>
              <a:t>обитатель</a:t>
            </a:r>
            <a:endParaRPr lang="en-US" sz="6000" dirty="0"/>
          </a:p>
        </p:txBody>
      </p: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35500F26-B867-440C-B495-A6B7AD6BD51D}"/>
              </a:ext>
            </a:extLst>
          </p:cNvPr>
          <p:cNvSpPr/>
          <p:nvPr/>
        </p:nvSpPr>
        <p:spPr>
          <a:xfrm>
            <a:off x="10873409" y="159026"/>
            <a:ext cx="1133061" cy="21907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ru-RU" sz="1400" b="1" i="1" dirty="0">
                <a:solidFill>
                  <a:schemeClr val="bg1"/>
                </a:solidFill>
              </a:rPr>
              <a:t>Открыть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1C677A5-C903-4420-93F6-98EE61F3FD43}"/>
              </a:ext>
            </a:extLst>
          </p:cNvPr>
          <p:cNvSpPr/>
          <p:nvPr/>
        </p:nvSpPr>
        <p:spPr>
          <a:xfrm>
            <a:off x="2631813" y="1480007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О</a:t>
            </a:r>
            <a:endParaRPr lang="ru-RU" sz="4800" b="1" dirty="0">
              <a:ln/>
              <a:solidFill>
                <a:schemeClr val="accent4"/>
              </a:solidFill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8592336A-8672-4F11-A334-AFD58653D9CC}"/>
              </a:ext>
            </a:extLst>
          </p:cNvPr>
          <p:cNvSpPr/>
          <p:nvPr/>
        </p:nvSpPr>
        <p:spPr>
          <a:xfrm>
            <a:off x="3605456" y="1480007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B5A19DC4-8242-40CE-9C20-2106BC05E137}"/>
              </a:ext>
            </a:extLst>
          </p:cNvPr>
          <p:cNvSpPr/>
          <p:nvPr/>
        </p:nvSpPr>
        <p:spPr>
          <a:xfrm>
            <a:off x="4518281" y="1480007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Ь</a:t>
            </a:r>
            <a:endParaRPr lang="ru-RU" sz="4800" dirty="0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04520DA5-2EC1-4C4A-83BC-D4F7F0423AF1}"/>
              </a:ext>
            </a:extLst>
          </p:cNvPr>
          <p:cNvSpPr/>
          <p:nvPr/>
        </p:nvSpPr>
        <p:spPr>
          <a:xfrm>
            <a:off x="5431107" y="1480007"/>
            <a:ext cx="822510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</a:t>
            </a:r>
            <a:endParaRPr lang="ru-RU" sz="4800" dirty="0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D9668975-480F-44A8-BADA-D13B5002B335}"/>
              </a:ext>
            </a:extLst>
          </p:cNvPr>
          <p:cNvSpPr/>
          <p:nvPr/>
        </p:nvSpPr>
        <p:spPr>
          <a:xfrm>
            <a:off x="6386837" y="1480007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И</a:t>
            </a:r>
            <a:endParaRPr lang="ru-RU" sz="4800" dirty="0"/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F1D3FCF2-3A31-4646-BDBD-BBBEE6F158D0}"/>
              </a:ext>
            </a:extLst>
          </p:cNvPr>
          <p:cNvSpPr/>
          <p:nvPr/>
        </p:nvSpPr>
        <p:spPr>
          <a:xfrm>
            <a:off x="7301236" y="1480006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</a:t>
            </a:r>
            <a:endParaRPr lang="ru-RU" sz="4800" dirty="0"/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197A0788-0C4A-4EB8-9AA7-2FA919415643}"/>
              </a:ext>
            </a:extLst>
          </p:cNvPr>
          <p:cNvSpPr/>
          <p:nvPr/>
        </p:nvSpPr>
        <p:spPr>
          <a:xfrm>
            <a:off x="8270140" y="1480005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О</a:t>
            </a:r>
            <a:endParaRPr lang="ru-RU" sz="4800" dirty="0"/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FCDA8604-4F11-4CE1-B9D9-F023D4698CE5}"/>
              </a:ext>
            </a:extLst>
          </p:cNvPr>
          <p:cNvSpPr/>
          <p:nvPr/>
        </p:nvSpPr>
        <p:spPr>
          <a:xfrm>
            <a:off x="9224297" y="1480004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Г</a:t>
            </a:r>
            <a:endParaRPr lang="ru-RU" sz="4800" dirty="0"/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E5D4D39C-155A-4732-A7F7-7EEE3F4791F2}"/>
              </a:ext>
            </a:extLst>
          </p:cNvPr>
          <p:cNvSpPr/>
          <p:nvPr/>
        </p:nvSpPr>
        <p:spPr>
          <a:xfrm>
            <a:off x="2641352" y="1461971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: скругленные углы 37">
            <a:extLst>
              <a:ext uri="{FF2B5EF4-FFF2-40B4-BE49-F238E27FC236}">
                <a16:creationId xmlns:a16="http://schemas.microsoft.com/office/drawing/2014/main" id="{CCBEA45F-1454-4A07-940B-C76D7060C822}"/>
              </a:ext>
            </a:extLst>
          </p:cNvPr>
          <p:cNvSpPr/>
          <p:nvPr/>
        </p:nvSpPr>
        <p:spPr>
          <a:xfrm>
            <a:off x="3588678" y="1458381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: скругленные углы 39">
            <a:extLst>
              <a:ext uri="{FF2B5EF4-FFF2-40B4-BE49-F238E27FC236}">
                <a16:creationId xmlns:a16="http://schemas.microsoft.com/office/drawing/2014/main" id="{D94F8E90-49AC-4E29-99CD-F92BC9FD6214}"/>
              </a:ext>
            </a:extLst>
          </p:cNvPr>
          <p:cNvSpPr/>
          <p:nvPr/>
        </p:nvSpPr>
        <p:spPr>
          <a:xfrm>
            <a:off x="4536004" y="1461972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: скругленные углы 41">
            <a:extLst>
              <a:ext uri="{FF2B5EF4-FFF2-40B4-BE49-F238E27FC236}">
                <a16:creationId xmlns:a16="http://schemas.microsoft.com/office/drawing/2014/main" id="{5F6D3A26-FB67-42E7-BC22-37CD01855A8A}"/>
              </a:ext>
            </a:extLst>
          </p:cNvPr>
          <p:cNvSpPr/>
          <p:nvPr/>
        </p:nvSpPr>
        <p:spPr>
          <a:xfrm>
            <a:off x="5477655" y="1480003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: скругленные углы 43">
            <a:extLst>
              <a:ext uri="{FF2B5EF4-FFF2-40B4-BE49-F238E27FC236}">
                <a16:creationId xmlns:a16="http://schemas.microsoft.com/office/drawing/2014/main" id="{FF4A0827-1262-4E0B-B18A-D2F838964A39}"/>
              </a:ext>
            </a:extLst>
          </p:cNvPr>
          <p:cNvSpPr/>
          <p:nvPr/>
        </p:nvSpPr>
        <p:spPr>
          <a:xfrm>
            <a:off x="6410197" y="1495494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id="{113613C9-FCEB-486D-87F1-233635753DCA}"/>
              </a:ext>
            </a:extLst>
          </p:cNvPr>
          <p:cNvSpPr/>
          <p:nvPr/>
        </p:nvSpPr>
        <p:spPr>
          <a:xfrm>
            <a:off x="7287489" y="1495494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: скругленные углы 47">
            <a:extLst>
              <a:ext uri="{FF2B5EF4-FFF2-40B4-BE49-F238E27FC236}">
                <a16:creationId xmlns:a16="http://schemas.microsoft.com/office/drawing/2014/main" id="{92ADD971-A300-4A59-9740-2E277FC425CB}"/>
              </a:ext>
            </a:extLst>
          </p:cNvPr>
          <p:cNvSpPr/>
          <p:nvPr/>
        </p:nvSpPr>
        <p:spPr>
          <a:xfrm>
            <a:off x="8270140" y="1495494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: скругленные углы 48">
            <a:extLst>
              <a:ext uri="{FF2B5EF4-FFF2-40B4-BE49-F238E27FC236}">
                <a16:creationId xmlns:a16="http://schemas.microsoft.com/office/drawing/2014/main" id="{7462A4F2-3411-4523-B610-118531D3C5ED}"/>
              </a:ext>
            </a:extLst>
          </p:cNvPr>
          <p:cNvSpPr/>
          <p:nvPr/>
        </p:nvSpPr>
        <p:spPr>
          <a:xfrm>
            <a:off x="9247657" y="1480003"/>
            <a:ext cx="781179" cy="672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право 25">
            <a:extLst>
              <a:ext uri="{FF2B5EF4-FFF2-40B4-BE49-F238E27FC236}">
                <a16:creationId xmlns:a16="http://schemas.microsoft.com/office/drawing/2014/main" id="{C1ACD7BB-24B0-4082-BDBF-182BB93E4A58}"/>
              </a:ext>
            </a:extLst>
          </p:cNvPr>
          <p:cNvSpPr/>
          <p:nvPr/>
        </p:nvSpPr>
        <p:spPr>
          <a:xfrm>
            <a:off x="637772" y="2771387"/>
            <a:ext cx="1994041" cy="883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Подсказка 1</a:t>
            </a:r>
          </a:p>
        </p:txBody>
      </p:sp>
      <p:sp>
        <p:nvSpPr>
          <p:cNvPr id="33" name="Стрелка: вправо 32">
            <a:extLst>
              <a:ext uri="{FF2B5EF4-FFF2-40B4-BE49-F238E27FC236}">
                <a16:creationId xmlns:a16="http://schemas.microsoft.com/office/drawing/2014/main" id="{9390BF8A-3071-4FA0-A555-A19ED715C235}"/>
              </a:ext>
            </a:extLst>
          </p:cNvPr>
          <p:cNvSpPr/>
          <p:nvPr/>
        </p:nvSpPr>
        <p:spPr>
          <a:xfrm>
            <a:off x="614161" y="4220414"/>
            <a:ext cx="1945030" cy="883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Подсказка 2</a:t>
            </a:r>
          </a:p>
        </p:txBody>
      </p:sp>
      <p:sp>
        <p:nvSpPr>
          <p:cNvPr id="34" name="Прямоугольник: скругленные противолежащие углы 33">
            <a:extLst>
              <a:ext uri="{FF2B5EF4-FFF2-40B4-BE49-F238E27FC236}">
                <a16:creationId xmlns:a16="http://schemas.microsoft.com/office/drawing/2014/main" id="{709AA55D-B3E8-49F7-9073-DA51DAE9FB35}"/>
              </a:ext>
            </a:extLst>
          </p:cNvPr>
          <p:cNvSpPr/>
          <p:nvPr/>
        </p:nvSpPr>
        <p:spPr>
          <a:xfrm>
            <a:off x="2873602" y="2817054"/>
            <a:ext cx="2604053" cy="894522"/>
          </a:xfrm>
          <a:prstGeom prst="round2DiagRect">
            <a:avLst/>
          </a:prstGeom>
          <a:solidFill>
            <a:srgbClr val="213AC3">
              <a:alpha val="7882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Синяя кровь.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Три сердца.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D94F8736-C7C6-4F1B-8315-325C5A039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151" y="3902878"/>
            <a:ext cx="2380814" cy="1518956"/>
          </a:xfrm>
          <a:prstGeom prst="rect">
            <a:avLst/>
          </a:prstGeom>
        </p:spPr>
      </p:pic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0184D6F-5E6A-4A0F-9C8A-ED1EF17E4E7A}"/>
              </a:ext>
            </a:extLst>
          </p:cNvPr>
          <p:cNvSpPr/>
          <p:nvPr/>
        </p:nvSpPr>
        <p:spPr>
          <a:xfrm>
            <a:off x="6204985" y="3101185"/>
            <a:ext cx="627960" cy="4757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E554941E-7452-4E53-8580-8793437FDC96}"/>
              </a:ext>
            </a:extLst>
          </p:cNvPr>
          <p:cNvSpPr/>
          <p:nvPr/>
        </p:nvSpPr>
        <p:spPr>
          <a:xfrm>
            <a:off x="6815627" y="3099838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69662504-AE25-4377-BE81-55D79ED9652D}"/>
              </a:ext>
            </a:extLst>
          </p:cNvPr>
          <p:cNvSpPr/>
          <p:nvPr/>
        </p:nvSpPr>
        <p:spPr>
          <a:xfrm>
            <a:off x="7423908" y="3101185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673A6F1C-64E7-499C-B7F1-5A31ACD20B06}"/>
              </a:ext>
            </a:extLst>
          </p:cNvPr>
          <p:cNvSpPr/>
          <p:nvPr/>
        </p:nvSpPr>
        <p:spPr>
          <a:xfrm>
            <a:off x="8014871" y="3100907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Г</a:t>
            </a: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495EA645-58C8-4200-A3EB-44EF874C2792}"/>
              </a:ext>
            </a:extLst>
          </p:cNvPr>
          <p:cNvSpPr/>
          <p:nvPr/>
        </p:nvSpPr>
        <p:spPr>
          <a:xfrm>
            <a:off x="8619892" y="3101107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</a:t>
            </a: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17492DC9-61C3-438C-9E07-F734CCE758A1}"/>
              </a:ext>
            </a:extLst>
          </p:cNvPr>
          <p:cNvSpPr/>
          <p:nvPr/>
        </p:nvSpPr>
        <p:spPr>
          <a:xfrm>
            <a:off x="9217596" y="3094215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DBB9DD5C-DFFD-421F-8231-E65E966E46BE}"/>
              </a:ext>
            </a:extLst>
          </p:cNvPr>
          <p:cNvSpPr/>
          <p:nvPr/>
        </p:nvSpPr>
        <p:spPr>
          <a:xfrm>
            <a:off x="9829438" y="3094039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Ё</a:t>
            </a: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045A2799-492C-4661-86CC-C40AC8FBF957}"/>
              </a:ext>
            </a:extLst>
          </p:cNvPr>
          <p:cNvSpPr/>
          <p:nvPr/>
        </p:nvSpPr>
        <p:spPr>
          <a:xfrm>
            <a:off x="10416840" y="3094039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Ж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DD73D89A-3A21-4A2F-8079-EA84AF0D5705}"/>
              </a:ext>
            </a:extLst>
          </p:cNvPr>
          <p:cNvSpPr/>
          <p:nvPr/>
        </p:nvSpPr>
        <p:spPr>
          <a:xfrm>
            <a:off x="11019320" y="3092045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</a:t>
            </a: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4764E098-95AF-48C4-ADB3-B60C4EE35A64}"/>
              </a:ext>
            </a:extLst>
          </p:cNvPr>
          <p:cNvSpPr/>
          <p:nvPr/>
        </p:nvSpPr>
        <p:spPr>
          <a:xfrm>
            <a:off x="6208786" y="3581435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</a:p>
        </p:txBody>
      </p:sp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id="{567DD200-7501-45F5-99DE-6037536E14E8}"/>
              </a:ext>
            </a:extLst>
          </p:cNvPr>
          <p:cNvSpPr/>
          <p:nvPr/>
        </p:nvSpPr>
        <p:spPr>
          <a:xfrm>
            <a:off x="6813599" y="3592447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Й</a:t>
            </a: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2D8273D3-ADFD-4FE4-AE70-DBF376A8BE7A}"/>
              </a:ext>
            </a:extLst>
          </p:cNvPr>
          <p:cNvSpPr/>
          <p:nvPr/>
        </p:nvSpPr>
        <p:spPr>
          <a:xfrm>
            <a:off x="7413880" y="3582782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794F598B-E0C7-45C3-B413-BEBFAD9A4B9F}"/>
              </a:ext>
            </a:extLst>
          </p:cNvPr>
          <p:cNvSpPr/>
          <p:nvPr/>
        </p:nvSpPr>
        <p:spPr>
          <a:xfrm>
            <a:off x="8025406" y="3592447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D768BAC4-FF85-45D0-AC98-F3B9308E9F49}"/>
              </a:ext>
            </a:extLst>
          </p:cNvPr>
          <p:cNvSpPr/>
          <p:nvPr/>
        </p:nvSpPr>
        <p:spPr>
          <a:xfrm>
            <a:off x="8611754" y="3593777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2303448E-8EA5-43A5-A976-046194554542}"/>
              </a:ext>
            </a:extLst>
          </p:cNvPr>
          <p:cNvSpPr/>
          <p:nvPr/>
        </p:nvSpPr>
        <p:spPr>
          <a:xfrm>
            <a:off x="9214234" y="3598278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F6A1C5B2-4C72-494D-A4DD-CC0F4C3E1C53}"/>
              </a:ext>
            </a:extLst>
          </p:cNvPr>
          <p:cNvSpPr/>
          <p:nvPr/>
        </p:nvSpPr>
        <p:spPr>
          <a:xfrm>
            <a:off x="9824631" y="3560133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483D17C0-7695-4F50-94FA-6C67881F22CC}"/>
              </a:ext>
            </a:extLst>
          </p:cNvPr>
          <p:cNvSpPr/>
          <p:nvPr/>
        </p:nvSpPr>
        <p:spPr>
          <a:xfrm>
            <a:off x="10424379" y="3560133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B6981FC8-53BE-4C9F-BA40-9D97CF5F56E2}"/>
              </a:ext>
            </a:extLst>
          </p:cNvPr>
          <p:cNvSpPr/>
          <p:nvPr/>
        </p:nvSpPr>
        <p:spPr>
          <a:xfrm>
            <a:off x="11027356" y="3566972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BF59C62C-E9BE-4EAD-9D85-80B25BAAE23F}"/>
              </a:ext>
            </a:extLst>
          </p:cNvPr>
          <p:cNvSpPr/>
          <p:nvPr/>
        </p:nvSpPr>
        <p:spPr>
          <a:xfrm>
            <a:off x="6203202" y="4059860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17CAB4F0-6A00-4976-906F-D20D573E2301}"/>
              </a:ext>
            </a:extLst>
          </p:cNvPr>
          <p:cNvSpPr/>
          <p:nvPr/>
        </p:nvSpPr>
        <p:spPr>
          <a:xfrm>
            <a:off x="6811108" y="4076783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</a:t>
            </a:r>
          </a:p>
        </p:txBody>
      </p: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id="{A5136DCA-21A2-4126-B61D-2C2E1729C753}"/>
              </a:ext>
            </a:extLst>
          </p:cNvPr>
          <p:cNvSpPr/>
          <p:nvPr/>
        </p:nvSpPr>
        <p:spPr>
          <a:xfrm>
            <a:off x="7411919" y="4065726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</a:t>
            </a: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id="{4F5B14F4-4CCF-459F-AD14-2C8172FF3C07}"/>
              </a:ext>
            </a:extLst>
          </p:cNvPr>
          <p:cNvSpPr/>
          <p:nvPr/>
        </p:nvSpPr>
        <p:spPr>
          <a:xfrm>
            <a:off x="8009790" y="4078651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</a:t>
            </a: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73295813-6CD3-476B-8DC5-EBF372FD761E}"/>
              </a:ext>
            </a:extLst>
          </p:cNvPr>
          <p:cNvSpPr/>
          <p:nvPr/>
        </p:nvSpPr>
        <p:spPr>
          <a:xfrm>
            <a:off x="8618994" y="4059860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Х</a:t>
            </a:r>
          </a:p>
        </p:txBody>
      </p:sp>
      <p:sp>
        <p:nvSpPr>
          <p:cNvPr id="73" name="Прямоугольник 72">
            <a:extLst>
              <a:ext uri="{FF2B5EF4-FFF2-40B4-BE49-F238E27FC236}">
                <a16:creationId xmlns:a16="http://schemas.microsoft.com/office/drawing/2014/main" id="{387B5246-A219-4CE9-86B8-5C6C79373724}"/>
              </a:ext>
            </a:extLst>
          </p:cNvPr>
          <p:cNvSpPr/>
          <p:nvPr/>
        </p:nvSpPr>
        <p:spPr>
          <a:xfrm>
            <a:off x="9234363" y="4067061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Ц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425C99EB-8144-4FD2-A972-8AD788C9A21D}"/>
              </a:ext>
            </a:extLst>
          </p:cNvPr>
          <p:cNvSpPr/>
          <p:nvPr/>
        </p:nvSpPr>
        <p:spPr>
          <a:xfrm>
            <a:off x="9829603" y="4051468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Ч</a:t>
            </a: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281650EB-7CC7-4D94-AF09-96CF8E59003E}"/>
              </a:ext>
            </a:extLst>
          </p:cNvPr>
          <p:cNvSpPr/>
          <p:nvPr/>
        </p:nvSpPr>
        <p:spPr>
          <a:xfrm>
            <a:off x="10431798" y="4051468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Ш</a:t>
            </a: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5B52A8D2-B085-4055-A319-49F731CD9DFB}"/>
              </a:ext>
            </a:extLst>
          </p:cNvPr>
          <p:cNvSpPr/>
          <p:nvPr/>
        </p:nvSpPr>
        <p:spPr>
          <a:xfrm>
            <a:off x="11027356" y="4037211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Щ</a:t>
            </a:r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EC27B9A7-9642-4414-885B-0ED214AAB74F}"/>
              </a:ext>
            </a:extLst>
          </p:cNvPr>
          <p:cNvSpPr/>
          <p:nvPr/>
        </p:nvSpPr>
        <p:spPr>
          <a:xfrm>
            <a:off x="6203202" y="4563526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Ь</a:t>
            </a: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42CAA777-734C-455A-AF75-C124D4AEF2D9}"/>
              </a:ext>
            </a:extLst>
          </p:cNvPr>
          <p:cNvSpPr/>
          <p:nvPr/>
        </p:nvSpPr>
        <p:spPr>
          <a:xfrm>
            <a:off x="6820928" y="4563526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Ы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29B85F22-88A8-4FBB-9327-BFB2DCCB267C}"/>
              </a:ext>
            </a:extLst>
          </p:cNvPr>
          <p:cNvSpPr/>
          <p:nvPr/>
        </p:nvSpPr>
        <p:spPr>
          <a:xfrm>
            <a:off x="7423908" y="4563526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Ъ</a:t>
            </a:r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9EB69953-AADA-491E-80F7-58CB49F484E7}"/>
              </a:ext>
            </a:extLst>
          </p:cNvPr>
          <p:cNvSpPr/>
          <p:nvPr/>
        </p:nvSpPr>
        <p:spPr>
          <a:xfrm>
            <a:off x="8032188" y="4553861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</a:t>
            </a:r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77E13D76-DE69-401C-AAE0-C8CBB6179093}"/>
              </a:ext>
            </a:extLst>
          </p:cNvPr>
          <p:cNvSpPr/>
          <p:nvPr/>
        </p:nvSpPr>
        <p:spPr>
          <a:xfrm>
            <a:off x="8636963" y="4536938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Ю</a:t>
            </a:r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3958D5DF-A4F1-4FE9-B073-A70A7EBD61D9}"/>
              </a:ext>
            </a:extLst>
          </p:cNvPr>
          <p:cNvSpPr/>
          <p:nvPr/>
        </p:nvSpPr>
        <p:spPr>
          <a:xfrm>
            <a:off x="9249752" y="4542804"/>
            <a:ext cx="594444" cy="477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Я</a:t>
            </a:r>
          </a:p>
        </p:txBody>
      </p:sp>
    </p:spTree>
    <p:extLst>
      <p:ext uri="{BB962C8B-B14F-4D97-AF65-F5344CB8AC3E}">
        <p14:creationId xmlns:p14="http://schemas.microsoft.com/office/powerpoint/2010/main" val="327021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96296E-6 L 0.0026 0.831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4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7 L -0.01185 0.8870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" y="44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07407E-6 L -0.00078 0.8199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4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2.96296E-6 L -0.01355 0.8298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4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-0.00039 0.8092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4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7 L 0.00482 0.8409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" y="4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3.7037E-7 L -0.01068 0.87662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4" y="43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81481E-6 L 0.00886 0.8641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" y="4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38" grpId="0" animBg="1"/>
      <p:bldP spid="38" grpId="1" animBg="1"/>
      <p:bldP spid="40" grpId="0" animBg="1"/>
      <p:bldP spid="40" grpId="1" animBg="1"/>
      <p:bldP spid="42" grpId="0" animBg="1"/>
      <p:bldP spid="42" grpId="1" animBg="1"/>
      <p:bldP spid="44" grpId="0" animBg="1"/>
      <p:bldP spid="44" grpId="1" animBg="1"/>
      <p:bldP spid="46" grpId="0" animBg="1"/>
      <p:bldP spid="46" grpId="1" animBg="1"/>
      <p:bldP spid="48" grpId="0" animBg="1"/>
      <p:bldP spid="48" grpId="1" animBg="1"/>
      <p:bldP spid="49" grpId="0" animBg="1"/>
      <p:bldP spid="49" grpId="1" animBg="1"/>
      <p:bldP spid="34" grpId="0" animBg="1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75</TotalTime>
  <Words>63</Words>
  <Application>Microsoft Office PowerPoint</Application>
  <PresentationFormat>Широкоэкранный</PresentationFormat>
  <Paragraphs>50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Times New Roman</vt:lpstr>
      <vt:lpstr>Tw Cen MT</vt:lpstr>
      <vt:lpstr>Капля</vt:lpstr>
      <vt:lpstr>Поле чудес</vt:lpstr>
      <vt:lpstr>Морской обитатель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 чудес</dc:title>
  <dc:creator>Дарья Шкилева</dc:creator>
  <cp:lastModifiedBy>User</cp:lastModifiedBy>
  <cp:revision>4</cp:revision>
  <dcterms:created xsi:type="dcterms:W3CDTF">2023-05-15T09:45:15Z</dcterms:created>
  <dcterms:modified xsi:type="dcterms:W3CDTF">2023-05-15T12:28:33Z</dcterms:modified>
</cp:coreProperties>
</file>