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metadata" ContentType="application/binary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6858000"/>
  <p:notesSz cx="6858000" cy="9144000"/>
  <p:custDataLst>
    <p:tags r:id="rId21"/>
  </p:custDataLst>
  <p:defaultTextStyle>
    <a:defPPr marR="0" lvl="0" algn="l" rtl="0">
      <a:lnSpc>
        <a:spcPct val="100000"/>
      </a:lnSpc>
      <a:spcBef>
        <a:spcPct val="0"/>
      </a:spcBef>
      <a:spcAft>
        <a:spcPct val="0"/>
      </a:spcAft>
    </a:defPPr>
    <a:lvl1pPr marR="0" lvl="0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24" roundtripDataSignature="AMtx7miQfgIJ903p6dFjb3CICQWNveHD8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>
  <p:normalViewPr showOutlineIcons="0" horzBarState="maximized">
    <p:restoredLeft sz="16000"/>
    <p:restoredTop sz="0"/>
  </p:normalViewPr>
  <p:slide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160"/>
        <p:guide pos="2880"/>
      </p:guideLst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slide" Target="slides/slide14.xml" /><Relationship Id="rId17" Type="http://schemas.openxmlformats.org/officeDocument/2006/relationships/slide" Target="slides/slide15.xml" /><Relationship Id="rId18" Type="http://schemas.openxmlformats.org/officeDocument/2006/relationships/slide" Target="slides/slide16.xml" /><Relationship Id="rId19" Type="http://schemas.openxmlformats.org/officeDocument/2006/relationships/slide" Target="slides/slide17.xml" /><Relationship Id="rId2" Type="http://schemas.openxmlformats.org/officeDocument/2006/relationships/notesMaster" Target="notesMasters/notesMaster1.xml" /><Relationship Id="rId20" Type="http://schemas.openxmlformats.org/officeDocument/2006/relationships/slide" Target="slides/slide18.xml" /><Relationship Id="rId21" Type="http://schemas.openxmlformats.org/officeDocument/2006/relationships/tags" Target="tags/tag1.xml" /><Relationship Id="rId22" Type="http://schemas.openxmlformats.org/officeDocument/2006/relationships/presProps" Target="presProps.xml" /><Relationship Id="rId23" Type="http://schemas.openxmlformats.org/officeDocument/2006/relationships/viewProps" Target="viewProps.xml" /><Relationship Id="rId24" Type="http://customschemas.google.com/relationships/presentationmetadata" Target="metadata" /><Relationship Id="rId25" Type="http://schemas.openxmlformats.org/officeDocument/2006/relationships/theme" Target="theme/theme1.xml" /><Relationship Id="rId26" Type="http://schemas.openxmlformats.org/officeDocument/2006/relationships/tableStyles" Target="tableStyles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2" name="Shape 2"/>
        <p:cNvGrpSpPr/>
        <p:nvPr/>
      </p:nvGrpSpPr>
      <p:grpSpPr>
        <a:xfrm>
          <a:off x="0" y="0"/>
          <a:ext cx="0" cy="0"/>
        </a:xfrm>
      </p:grpSpPr>
      <p:sp>
        <p:nvSpPr>
          <p:cNvPr id="3" name="Google Shape;3;n"/>
          <p:cNvSpPr/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/>
            <a:lvl1pPr marL="457200" lvl="0" indent="-298450">
              <a:spcBef>
                <a:spcPct val="0"/>
              </a:spcBef>
              <a:spcAft>
                <a:spcPct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ct val="0"/>
              </a:spcBef>
              <a:spcAft>
                <a:spcPct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ct val="0"/>
              </a:spcBef>
              <a:spcAft>
                <a:spcPct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ct val="0"/>
              </a:spcBef>
              <a:spcAft>
                <a:spcPct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ct val="0"/>
              </a:spcBef>
              <a:spcAft>
                <a:spcPct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ct val="0"/>
              </a:spcBef>
              <a:spcAft>
                <a:spcPct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ct val="0"/>
              </a:spcBef>
              <a:spcAft>
                <a:spcPct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ct val="0"/>
              </a:spcBef>
              <a:spcAft>
                <a:spcPct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ct val="0"/>
              </a:spcBef>
              <a:spcAft>
                <a:spcPct val="0"/>
              </a:spcAft>
              <a:buSzPts val="1100"/>
              <a:buChar char="■"/>
              <a:defRPr sz="1100"/>
            </a:lvl9pPr>
          </a:lstStyle>
          <a:p>
            <a:p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ct val="0"/>
      </a:spcBef>
      <a:spcAft>
        <a:spcPct val="0"/>
      </a:spcAft>
    </a:defPPr>
    <a:lvl1pPr marR="0" lvl="0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.xml" /><Relationship Id="rId2" Type="http://schemas.openxmlformats.org/officeDocument/2006/relationships/notesMaster" Target="../notesMasters/notesMaster1.xml" /></Relationships>
</file>

<file path=ppt/notesSlides/_rels/notesSlide10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0.xml" /><Relationship Id="rId2" Type="http://schemas.openxmlformats.org/officeDocument/2006/relationships/notesMaster" Target="../notesMasters/notesMaster1.xml" /></Relationships>
</file>

<file path=ppt/notesSlides/_rels/notesSlide1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1.xml" /><Relationship Id="rId2" Type="http://schemas.openxmlformats.org/officeDocument/2006/relationships/notesMaster" Target="../notesMasters/notesMaster1.xml" /></Relationships>
</file>

<file path=ppt/notesSlides/_rels/notesSlide1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2.xml" /><Relationship Id="rId2" Type="http://schemas.openxmlformats.org/officeDocument/2006/relationships/notesMaster" Target="../notesMasters/notesMaster1.xml" /></Relationships>
</file>

<file path=ppt/notesSlides/_rels/notesSlide13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3.xml" /><Relationship Id="rId2" Type="http://schemas.openxmlformats.org/officeDocument/2006/relationships/notesMaster" Target="../notesMasters/notesMaster1.xml" /></Relationships>
</file>

<file path=ppt/notesSlides/_rels/notesSlide14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4.xml" /><Relationship Id="rId2" Type="http://schemas.openxmlformats.org/officeDocument/2006/relationships/notesMaster" Target="../notesMasters/notesMaster1.xml" /></Relationships>
</file>

<file path=ppt/notesSlides/_rels/notesSlide15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5.xml" /><Relationship Id="rId2" Type="http://schemas.openxmlformats.org/officeDocument/2006/relationships/notesMaster" Target="../notesMasters/notesMaster1.xml" /></Relationships>
</file>

<file path=ppt/notesSlides/_rels/notesSlide16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6.xml" /><Relationship Id="rId2" Type="http://schemas.openxmlformats.org/officeDocument/2006/relationships/notesMaster" Target="../notesMasters/notesMaster1.xml" /></Relationships>
</file>

<file path=ppt/notesSlides/_rels/notesSlide17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7.xml" /><Relationship Id="rId2" Type="http://schemas.openxmlformats.org/officeDocument/2006/relationships/notesMaster" Target="../notesMasters/notesMaster1.xml" /></Relationships>
</file>

<file path=ppt/notesSlides/_rels/notesSlide18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8.xml" /><Relationship Id="rId2" Type="http://schemas.openxmlformats.org/officeDocument/2006/relationships/notesMaster" Target="../notesMasters/notesMaster1.xml" /></Relationships>
</file>

<file path=ppt/notesSlides/_rels/notesSlide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.xml" /><Relationship Id="rId2" Type="http://schemas.openxmlformats.org/officeDocument/2006/relationships/notesMaster" Target="../notesMasters/notesMaster1.xml" /></Relationships>
</file>

<file path=ppt/notesSlides/_rels/notesSlide3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3.xml" /><Relationship Id="rId2" Type="http://schemas.openxmlformats.org/officeDocument/2006/relationships/notesMaster" Target="../notesMasters/notesMaster1.xml" /></Relationships>
</file>

<file path=ppt/notesSlides/_rels/notesSlide4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4.xml" /><Relationship Id="rId2" Type="http://schemas.openxmlformats.org/officeDocument/2006/relationships/notesMaster" Target="../notesMasters/notesMaster1.xml" /></Relationships>
</file>

<file path=ppt/notesSlides/_rels/notesSlide5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5.xml" /><Relationship Id="rId2" Type="http://schemas.openxmlformats.org/officeDocument/2006/relationships/notesMaster" Target="../notesMasters/notesMaster1.xml" /></Relationships>
</file>

<file path=ppt/notesSlides/_rels/notesSlide6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6.xml" /><Relationship Id="rId2" Type="http://schemas.openxmlformats.org/officeDocument/2006/relationships/notesMaster" Target="../notesMasters/notesMaster1.xml" /></Relationships>
</file>

<file path=ppt/notesSlides/_rels/notesSlide7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7.xml" /><Relationship Id="rId2" Type="http://schemas.openxmlformats.org/officeDocument/2006/relationships/notesMaster" Target="../notesMasters/notesMaster1.xml" /></Relationships>
</file>

<file path=ppt/notesSlides/_rels/notesSlide8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8.xml" /><Relationship Id="rId2" Type="http://schemas.openxmlformats.org/officeDocument/2006/relationships/notesMaster" Target="../notesMasters/notesMaster1.xml" /></Relationships>
</file>

<file path=ppt/notesSlides/_rels/notesSlide9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9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80" name="Shape 80"/>
        <p:cNvGrpSpPr/>
        <p:nvPr/>
      </p:nvGrpSpPr>
      <p:grpSpPr>
        <a:xfrm>
          <a:off x="0" y="0"/>
          <a:ext cx="0" cy="0"/>
        </a:xfrm>
      </p:grpSpPr>
      <p:sp>
        <p:nvSpPr>
          <p:cNvPr id="81" name="Google Shape;81;p1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/>
          </a:lstStyle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82" name="Google Shape;82;p1:notes"/>
          <p:cNvSpPr/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159" name="Shape 159"/>
        <p:cNvGrpSpPr/>
        <p:nvPr/>
      </p:nvGrpSpPr>
      <p:grpSpPr>
        <a:xfrm>
          <a:off x="0" y="0"/>
          <a:ext cx="0" cy="0"/>
        </a:xfrm>
      </p:grpSpPr>
      <p:sp>
        <p:nvSpPr>
          <p:cNvPr id="160" name="Google Shape;160;p10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/>
          </a:lstStyle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161" name="Google Shape;161;p10:notes"/>
          <p:cNvSpPr/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175" name="Shape 175"/>
        <p:cNvGrpSpPr/>
        <p:nvPr/>
      </p:nvGrpSpPr>
      <p:grpSpPr>
        <a:xfrm>
          <a:off x="0" y="0"/>
          <a:ext cx="0" cy="0"/>
        </a:xfrm>
      </p:grpSpPr>
      <p:sp>
        <p:nvSpPr>
          <p:cNvPr id="176" name="Google Shape;176;p11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/>
          </a:lstStyle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177" name="Google Shape;177;p11:notes"/>
          <p:cNvSpPr/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187" name="Shape 187"/>
        <p:cNvGrpSpPr/>
        <p:nvPr/>
      </p:nvGrpSpPr>
      <p:grpSpPr>
        <a:xfrm>
          <a:off x="0" y="0"/>
          <a:ext cx="0" cy="0"/>
        </a:xfrm>
      </p:grpSpPr>
      <p:sp>
        <p:nvSpPr>
          <p:cNvPr id="188" name="Google Shape;188;p12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/>
          </a:lstStyle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189" name="Google Shape;189;p12:notes"/>
          <p:cNvSpPr/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195" name="Shape 195"/>
        <p:cNvGrpSpPr/>
        <p:nvPr/>
      </p:nvGrpSpPr>
      <p:grpSpPr>
        <a:xfrm>
          <a:off x="0" y="0"/>
          <a:ext cx="0" cy="0"/>
        </a:xfrm>
      </p:grpSpPr>
      <p:sp>
        <p:nvSpPr>
          <p:cNvPr id="196" name="Google Shape;196;p13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/>
          </a:lstStyle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197" name="Google Shape;197;p13:notes"/>
          <p:cNvSpPr/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214" name="Shape 214"/>
        <p:cNvGrpSpPr/>
        <p:nvPr/>
      </p:nvGrpSpPr>
      <p:grpSpPr>
        <a:xfrm>
          <a:off x="0" y="0"/>
          <a:ext cx="0" cy="0"/>
        </a:xfrm>
      </p:grpSpPr>
      <p:sp>
        <p:nvSpPr>
          <p:cNvPr id="215" name="Google Shape;215;p14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/>
          </a:lstStyle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216" name="Google Shape;216;p14:notes"/>
          <p:cNvSpPr/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227" name="Shape 227"/>
        <p:cNvGrpSpPr/>
        <p:nvPr/>
      </p:nvGrpSpPr>
      <p:grpSpPr>
        <a:xfrm>
          <a:off x="0" y="0"/>
          <a:ext cx="0" cy="0"/>
        </a:xfrm>
      </p:grpSpPr>
      <p:sp>
        <p:nvSpPr>
          <p:cNvPr id="228" name="Google Shape;228;p15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/>
          </a:lstStyle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229" name="Google Shape;229;p15:notes"/>
          <p:cNvSpPr/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234" name="Shape 234"/>
        <p:cNvGrpSpPr/>
        <p:nvPr/>
      </p:nvGrpSpPr>
      <p:grpSpPr>
        <a:xfrm>
          <a:off x="0" y="0"/>
          <a:ext cx="0" cy="0"/>
        </a:xfrm>
      </p:grpSpPr>
      <p:sp>
        <p:nvSpPr>
          <p:cNvPr id="235" name="Google Shape;235;p16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/>
          </a:lstStyle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236" name="Google Shape;236;p16:notes"/>
          <p:cNvSpPr/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247" name="Shape 247"/>
        <p:cNvGrpSpPr/>
        <p:nvPr/>
      </p:nvGrpSpPr>
      <p:grpSpPr>
        <a:xfrm>
          <a:off x="0" y="0"/>
          <a:ext cx="0" cy="0"/>
        </a:xfrm>
      </p:grpSpPr>
      <p:sp>
        <p:nvSpPr>
          <p:cNvPr id="248" name="Google Shape;248;p17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/>
          </a:lstStyle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249" name="Google Shape;249;p17:notes"/>
          <p:cNvSpPr/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258" name="Shape 258"/>
        <p:cNvGrpSpPr/>
        <p:nvPr/>
      </p:nvGrpSpPr>
      <p:grpSpPr>
        <a:xfrm>
          <a:off x="0" y="0"/>
          <a:ext cx="0" cy="0"/>
        </a:xfrm>
      </p:grpSpPr>
      <p:sp>
        <p:nvSpPr>
          <p:cNvPr id="259" name="Google Shape;259;p18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/>
          </a:lstStyle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260" name="Google Shape;260;p18:notes"/>
          <p:cNvSpPr/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85" name="Shape 85"/>
        <p:cNvGrpSpPr/>
        <p:nvPr/>
      </p:nvGrpSpPr>
      <p:grpSpPr>
        <a:xfrm>
          <a:off x="0" y="0"/>
          <a:ext cx="0" cy="0"/>
        </a:xfrm>
      </p:grpSpPr>
      <p:sp>
        <p:nvSpPr>
          <p:cNvPr id="86" name="Google Shape;86;p2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/>
          </a:lstStyle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87" name="Google Shape;87;p2:notes"/>
          <p:cNvSpPr/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91" name="Shape 91"/>
        <p:cNvGrpSpPr/>
        <p:nvPr/>
      </p:nvGrpSpPr>
      <p:grpSpPr>
        <a:xfrm>
          <a:off x="0" y="0"/>
          <a:ext cx="0" cy="0"/>
        </a:xfrm>
      </p:grpSpPr>
      <p:sp>
        <p:nvSpPr>
          <p:cNvPr id="92" name="Google Shape;92;p3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/>
          </a:lstStyle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93" name="Google Shape;93;p3:notes"/>
          <p:cNvSpPr/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98" name="Shape 98"/>
        <p:cNvGrpSpPr/>
        <p:nvPr/>
      </p:nvGrpSpPr>
      <p:grpSpPr>
        <a:xfrm>
          <a:off x="0" y="0"/>
          <a:ext cx="0" cy="0"/>
        </a:xfrm>
      </p:grpSpPr>
      <p:sp>
        <p:nvSpPr>
          <p:cNvPr id="99" name="Google Shape;99;p4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/>
          </a:lstStyle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100" name="Google Shape;100;p4:notes"/>
          <p:cNvSpPr/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107" name="Shape 107"/>
        <p:cNvGrpSpPr/>
        <p:nvPr/>
      </p:nvGrpSpPr>
      <p:grpSpPr>
        <a:xfrm>
          <a:off x="0" y="0"/>
          <a:ext cx="0" cy="0"/>
        </a:xfrm>
      </p:grpSpPr>
      <p:sp>
        <p:nvSpPr>
          <p:cNvPr id="108" name="Google Shape;108;p5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/>
          </a:lstStyle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109" name="Google Shape;109;p5:notes"/>
          <p:cNvSpPr/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116" name="Shape 116"/>
        <p:cNvGrpSpPr/>
        <p:nvPr/>
      </p:nvGrpSpPr>
      <p:grpSpPr>
        <a:xfrm>
          <a:off x="0" y="0"/>
          <a:ext cx="0" cy="0"/>
        </a:xfrm>
      </p:grpSpPr>
      <p:sp>
        <p:nvSpPr>
          <p:cNvPr id="117" name="Google Shape;117;p6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/>
          </a:lstStyle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118" name="Google Shape;118;p6:notes"/>
          <p:cNvSpPr/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122" name="Shape 122"/>
        <p:cNvGrpSpPr/>
        <p:nvPr/>
      </p:nvGrpSpPr>
      <p:grpSpPr>
        <a:xfrm>
          <a:off x="0" y="0"/>
          <a:ext cx="0" cy="0"/>
        </a:xfrm>
      </p:grpSpPr>
      <p:sp>
        <p:nvSpPr>
          <p:cNvPr id="123" name="Google Shape;123;p7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/>
          </a:lstStyle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124" name="Google Shape;124;p7:notes"/>
          <p:cNvSpPr/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139" name="Shape 139"/>
        <p:cNvGrpSpPr/>
        <p:nvPr/>
      </p:nvGrpSpPr>
      <p:grpSpPr>
        <a:xfrm>
          <a:off x="0" y="0"/>
          <a:ext cx="0" cy="0"/>
        </a:xfrm>
      </p:grpSpPr>
      <p:sp>
        <p:nvSpPr>
          <p:cNvPr id="140" name="Google Shape;140;p8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/>
          </a:lstStyle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141" name="Google Shape;141;p8:notes"/>
          <p:cNvSpPr/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149" name="Shape 149"/>
        <p:cNvGrpSpPr/>
        <p:nvPr/>
      </p:nvGrpSpPr>
      <p:grpSpPr>
        <a:xfrm>
          <a:off x="0" y="0"/>
          <a:ext cx="0" cy="0"/>
        </a:xfrm>
      </p:grpSpPr>
      <p:sp>
        <p:nvSpPr>
          <p:cNvPr id="150" name="Google Shape;150;p9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/>
          </a:lstStyle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151" name="Google Shape;151;p9:notes"/>
          <p:cNvSpPr/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matchingName="Титульный слайд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</a:xfrm>
      </p:grpSpPr>
      <p:sp>
        <p:nvSpPr>
          <p:cNvPr id="12" name="Google Shape;12;p20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1pPr>
            <a:lvl2pPr lvl="1" algn="ctr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algn="ctr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algn="ctr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algn="ctr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algn="ctr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algn="ctr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algn="ctr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algn="ctr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>
            <a:pPr/>
          </a:p>
        </p:txBody>
      </p:sp>
      <p:sp>
        <p:nvSpPr>
          <p:cNvPr id="13" name="Google Shape;13;p20"/>
          <p:cNvSpPr txBox="1"/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/>
            <a:lvl1pPr lvl="0" algn="ctr">
              <a:spcBef>
                <a:spcPts val="640"/>
              </a:spcBef>
              <a:spcAft>
                <a:spcPct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ct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ct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ct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ct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ct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ct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ct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ct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pPr/>
          </a:p>
        </p:txBody>
      </p:sp>
      <p:sp>
        <p:nvSpPr>
          <p:cNvPr id="14" name="Google Shape;14;p20"/>
          <p:cNvSpPr txBox="1"/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/>
            <a:lvl1pPr lvl="0" algn="l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1pPr>
            <a:lvl2pPr lvl="1" algn="l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algn="l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algn="l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algn="l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algn="l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algn="l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algn="l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algn="l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>
            <a:pPr/>
          </a:p>
        </p:txBody>
      </p:sp>
      <p:sp>
        <p:nvSpPr>
          <p:cNvPr id="15" name="Google Shape;15;p20"/>
          <p:cNvSpPr txBox="1"/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/>
            <a:lvl1pPr lvl="0" algn="ctr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1pPr>
            <a:lvl2pPr lvl="1" algn="l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algn="l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algn="l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algn="l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algn="l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algn="l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algn="l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algn="l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>
            <a:pPr/>
          </a:p>
        </p:txBody>
      </p:sp>
      <p:sp>
        <p:nvSpPr>
          <p:cNvPr id="16" name="Google Shape;16;p20"/>
          <p:cNvSpPr txBox="1"/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/>
            <a:lvl1pPr marL="0" marR="0" lvl="0" indent="0" algn="r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ct val="0"/>
              </a:spcBef>
              <a:spcAft>
                <a:spcPct val="0"/>
              </a:spcAft>
              <a:buNone/>
            </a:pPr>
            <a:fld id="{00000000-1234-1234-1234-123412341234}" type="slidenum">
              <a:rPr lang="ru-RU"/>
              <a:pPr/>
              <a:t>‹#›</a:t>
            </a:fld>
            <a:endParaRPr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matchingName="Заголовок и объект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</a:xfrm>
      </p:grpSpPr>
      <p:sp>
        <p:nvSpPr>
          <p:cNvPr id="18" name="Google Shape;18;p2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/>
            <a:lvl1pPr lvl="0" algn="ctr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1pPr>
            <a:lvl2pPr lvl="1" algn="ctr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algn="ctr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algn="ctr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algn="ctr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algn="ctr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algn="ctr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algn="ctr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algn="ctr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>
            <a:pPr/>
          </a:p>
        </p:txBody>
      </p:sp>
      <p:sp>
        <p:nvSpPr>
          <p:cNvPr id="19" name="Google Shape;19;p21"/>
          <p:cNvSpPr txBox="1"/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/>
            <a:lvl1pPr marL="457200" lvl="0" indent="-342900" algn="l">
              <a:spcBef>
                <a:spcPts val="360"/>
              </a:spcBef>
              <a:spcAft>
                <a:spcPct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ct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ct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ct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ct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ct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ct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ct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ct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/>
          </a:p>
        </p:txBody>
      </p:sp>
      <p:sp>
        <p:nvSpPr>
          <p:cNvPr id="20" name="Google Shape;20;p21"/>
          <p:cNvSpPr txBox="1"/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/>
            <a:lvl1pPr lvl="0" algn="l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1pPr>
            <a:lvl2pPr lvl="1" algn="l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algn="l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algn="l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algn="l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algn="l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algn="l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algn="l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algn="l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>
            <a:pPr/>
          </a:p>
        </p:txBody>
      </p:sp>
      <p:sp>
        <p:nvSpPr>
          <p:cNvPr id="21" name="Google Shape;21;p21"/>
          <p:cNvSpPr txBox="1"/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/>
            <a:lvl1pPr lvl="0" algn="ctr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1pPr>
            <a:lvl2pPr lvl="1" algn="l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algn="l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algn="l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algn="l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algn="l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algn="l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algn="l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algn="l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>
            <a:pPr/>
          </a:p>
        </p:txBody>
      </p:sp>
      <p:sp>
        <p:nvSpPr>
          <p:cNvPr id="22" name="Google Shape;22;p21"/>
          <p:cNvSpPr txBox="1"/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/>
            <a:lvl1pPr marL="0" marR="0" lvl="0" indent="0" algn="r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ct val="0"/>
              </a:spcBef>
              <a:spcAft>
                <a:spcPct val="0"/>
              </a:spcAft>
              <a:buNone/>
            </a:pPr>
            <a:fld id="{00000000-1234-1234-1234-123412341234}" type="slidenum">
              <a:rPr lang="ru-RU"/>
              <a:pPr/>
              <a:t>‹#›</a:t>
            </a:fld>
            <a:endParaRPr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image" Target="../media/image1.jpeg" /><Relationship Id="rId4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</a:xfrm>
      </p:grpSpPr>
      <p:sp>
        <p:nvSpPr>
          <p:cNvPr id="6" name="Google Shape;6;p1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ct val="0"/>
              </a:spcBef>
              <a:spcAft>
                <a:spcPct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ct val="0"/>
              </a:spcBef>
              <a:spcAft>
                <a:spcPct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ct val="0"/>
              </a:spcBef>
              <a:spcAft>
                <a:spcPct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ct val="0"/>
              </a:spcBef>
              <a:spcAft>
                <a:spcPct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ct val="0"/>
              </a:spcBef>
              <a:spcAft>
                <a:spcPct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ct val="0"/>
              </a:spcBef>
              <a:spcAft>
                <a:spcPct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ct val="0"/>
              </a:spcBef>
              <a:spcAft>
                <a:spcPct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ct val="0"/>
              </a:spcBef>
              <a:spcAft>
                <a:spcPct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ct val="0"/>
              </a:spcBef>
              <a:spcAft>
                <a:spcPct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/>
          </a:p>
        </p:txBody>
      </p:sp>
      <p:sp>
        <p:nvSpPr>
          <p:cNvPr id="7" name="Google Shape;7;p19"/>
          <p:cNvSpPr txBox="1"/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/>
            <a:lvl1pPr marL="457200" marR="0" lvl="0" indent="-431800" algn="l" rtl="0">
              <a:spcBef>
                <a:spcPts val="640"/>
              </a:spcBef>
              <a:spcAft>
                <a:spcPct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ct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ct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ct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ct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ct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ct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ct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/>
          </a:p>
        </p:txBody>
      </p:sp>
      <p:sp>
        <p:nvSpPr>
          <p:cNvPr id="8" name="Google Shape;8;p19"/>
          <p:cNvSpPr txBox="1"/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/>
            <a:lvl1pPr marR="0" lvl="0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/>
          </a:p>
        </p:txBody>
      </p:sp>
      <p:sp>
        <p:nvSpPr>
          <p:cNvPr id="9" name="Google Shape;9;p19"/>
          <p:cNvSpPr txBox="1"/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/>
            <a:lvl1pPr marR="0" lvl="0" algn="ctr" rtl="0">
              <a:spcBef>
                <a:spcPct val="0"/>
              </a:spcBef>
              <a:spcAft>
                <a:spcPct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/>
          </a:p>
        </p:txBody>
      </p:sp>
      <p:sp>
        <p:nvSpPr>
          <p:cNvPr id="10" name="Google Shape;10;p19"/>
          <p:cNvSpPr txBox="1"/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/>
            <a:lvl1pPr marL="0" marR="0" lvl="0" indent="0" algn="r" rtl="0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ct val="0"/>
              </a:spcBef>
              <a:spcAft>
                <a:spcPct val="0"/>
              </a:spcAft>
              <a:buNone/>
            </a:pPr>
            <a:fld id="{00000000-1234-1234-1234-123412341234}" type="slidenum">
              <a:rPr lang="ru-RU"/>
              <a:pPr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/>
  <p:timing/>
  <p:txStyles>
    <p:title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2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10" Type="http://schemas.openxmlformats.org/officeDocument/2006/relationships/image" Target="../media/image39.jpeg" /><Relationship Id="rId11" Type="http://schemas.openxmlformats.org/officeDocument/2006/relationships/image" Target="../media/image40.png" /><Relationship Id="rId12" Type="http://schemas.openxmlformats.org/officeDocument/2006/relationships/image" Target="../media/image8.jpeg" /><Relationship Id="rId2" Type="http://schemas.openxmlformats.org/officeDocument/2006/relationships/notesSlide" Target="../notesSlides/notesSlide10.xml" /><Relationship Id="rId3" Type="http://schemas.openxmlformats.org/officeDocument/2006/relationships/image" Target="../media/image32.jpeg" /><Relationship Id="rId4" Type="http://schemas.openxmlformats.org/officeDocument/2006/relationships/image" Target="../media/image33.jpeg" /><Relationship Id="rId5" Type="http://schemas.openxmlformats.org/officeDocument/2006/relationships/image" Target="../media/image34.jpeg" /><Relationship Id="rId6" Type="http://schemas.openxmlformats.org/officeDocument/2006/relationships/image" Target="../media/image35.jpeg" /><Relationship Id="rId7" Type="http://schemas.openxmlformats.org/officeDocument/2006/relationships/image" Target="../media/image36.jpeg" /><Relationship Id="rId8" Type="http://schemas.openxmlformats.org/officeDocument/2006/relationships/image" Target="../media/image37.jpeg" /><Relationship Id="rId9" Type="http://schemas.openxmlformats.org/officeDocument/2006/relationships/image" Target="../media/image38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1.xml" /><Relationship Id="rId3" Type="http://schemas.openxmlformats.org/officeDocument/2006/relationships/image" Target="../media/image41.jpeg" /><Relationship Id="rId4" Type="http://schemas.openxmlformats.org/officeDocument/2006/relationships/image" Target="../media/image42.jpeg" /><Relationship Id="rId5" Type="http://schemas.openxmlformats.org/officeDocument/2006/relationships/image" Target="../media/image43.jpeg" /><Relationship Id="rId6" Type="http://schemas.openxmlformats.org/officeDocument/2006/relationships/image" Target="../media/image44.jpeg" /><Relationship Id="rId7" Type="http://schemas.openxmlformats.org/officeDocument/2006/relationships/image" Target="../media/image45.jpeg" /><Relationship Id="rId8" Type="http://schemas.openxmlformats.org/officeDocument/2006/relationships/image" Target="../media/image46.jpeg" /><Relationship Id="rId9" Type="http://schemas.openxmlformats.org/officeDocument/2006/relationships/image" Target="../media/image47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2.xml" /><Relationship Id="rId3" Type="http://schemas.openxmlformats.org/officeDocument/2006/relationships/image" Target="../media/image48.jpeg" /><Relationship Id="rId4" Type="http://schemas.openxmlformats.org/officeDocument/2006/relationships/image" Target="../media/image49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10" Type="http://schemas.openxmlformats.org/officeDocument/2006/relationships/image" Target="../media/image57.jpeg" /><Relationship Id="rId11" Type="http://schemas.openxmlformats.org/officeDocument/2006/relationships/image" Target="../media/image58.jpeg" /><Relationship Id="rId12" Type="http://schemas.openxmlformats.org/officeDocument/2006/relationships/image" Target="../media/image59.jpeg" /><Relationship Id="rId13" Type="http://schemas.openxmlformats.org/officeDocument/2006/relationships/image" Target="../media/image60.jpeg" /><Relationship Id="rId14" Type="http://schemas.openxmlformats.org/officeDocument/2006/relationships/image" Target="../media/image61.jpeg" /><Relationship Id="rId15" Type="http://schemas.openxmlformats.org/officeDocument/2006/relationships/image" Target="../media/image62.jpeg" /><Relationship Id="rId16" Type="http://schemas.openxmlformats.org/officeDocument/2006/relationships/image" Target="../media/image8.jpeg" /><Relationship Id="rId2" Type="http://schemas.openxmlformats.org/officeDocument/2006/relationships/notesSlide" Target="../notesSlides/notesSlide13.xml" /><Relationship Id="rId3" Type="http://schemas.openxmlformats.org/officeDocument/2006/relationships/image" Target="../media/image50.jpeg" /><Relationship Id="rId4" Type="http://schemas.openxmlformats.org/officeDocument/2006/relationships/image" Target="../media/image51.jpeg" /><Relationship Id="rId5" Type="http://schemas.openxmlformats.org/officeDocument/2006/relationships/image" Target="../media/image52.jpeg" /><Relationship Id="rId6" Type="http://schemas.openxmlformats.org/officeDocument/2006/relationships/image" Target="../media/image53.jpeg" /><Relationship Id="rId7" Type="http://schemas.openxmlformats.org/officeDocument/2006/relationships/image" Target="../media/image54.jpeg" /><Relationship Id="rId8" Type="http://schemas.openxmlformats.org/officeDocument/2006/relationships/image" Target="../media/image55.jpeg" /><Relationship Id="rId9" Type="http://schemas.openxmlformats.org/officeDocument/2006/relationships/image" Target="../media/image56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10" Type="http://schemas.openxmlformats.org/officeDocument/2006/relationships/image" Target="../media/image70.jpeg" /><Relationship Id="rId2" Type="http://schemas.openxmlformats.org/officeDocument/2006/relationships/notesSlide" Target="../notesSlides/notesSlide14.xml" /><Relationship Id="rId3" Type="http://schemas.openxmlformats.org/officeDocument/2006/relationships/image" Target="../media/image63.jpeg" /><Relationship Id="rId4" Type="http://schemas.openxmlformats.org/officeDocument/2006/relationships/image" Target="../media/image64.jpeg" /><Relationship Id="rId5" Type="http://schemas.openxmlformats.org/officeDocument/2006/relationships/image" Target="../media/image65.jpeg" /><Relationship Id="rId6" Type="http://schemas.openxmlformats.org/officeDocument/2006/relationships/image" Target="../media/image66.jpeg" /><Relationship Id="rId7" Type="http://schemas.openxmlformats.org/officeDocument/2006/relationships/image" Target="../media/image67.jpeg" /><Relationship Id="rId8" Type="http://schemas.openxmlformats.org/officeDocument/2006/relationships/image" Target="../media/image68.jpeg" /><Relationship Id="rId9" Type="http://schemas.openxmlformats.org/officeDocument/2006/relationships/image" Target="../media/image69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5.xml" /><Relationship Id="rId3" Type="http://schemas.openxmlformats.org/officeDocument/2006/relationships/image" Target="../media/image71.jpeg" /><Relationship Id="rId4" Type="http://schemas.openxmlformats.org/officeDocument/2006/relationships/image" Target="../media/image8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10" Type="http://schemas.openxmlformats.org/officeDocument/2006/relationships/image" Target="../media/image79.jpeg" /><Relationship Id="rId2" Type="http://schemas.openxmlformats.org/officeDocument/2006/relationships/notesSlide" Target="../notesSlides/notesSlide16.xml" /><Relationship Id="rId3" Type="http://schemas.openxmlformats.org/officeDocument/2006/relationships/image" Target="../media/image72.jpeg" /><Relationship Id="rId4" Type="http://schemas.openxmlformats.org/officeDocument/2006/relationships/image" Target="../media/image73.jpeg" /><Relationship Id="rId5" Type="http://schemas.openxmlformats.org/officeDocument/2006/relationships/image" Target="../media/image74.jpeg" /><Relationship Id="rId6" Type="http://schemas.openxmlformats.org/officeDocument/2006/relationships/image" Target="../media/image75.jpeg" /><Relationship Id="rId7" Type="http://schemas.openxmlformats.org/officeDocument/2006/relationships/image" Target="../media/image76.jpeg" /><Relationship Id="rId8" Type="http://schemas.openxmlformats.org/officeDocument/2006/relationships/image" Target="../media/image77.jpeg" /><Relationship Id="rId9" Type="http://schemas.openxmlformats.org/officeDocument/2006/relationships/image" Target="../media/image78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7.xml" /><Relationship Id="rId3" Type="http://schemas.openxmlformats.org/officeDocument/2006/relationships/image" Target="../media/image80.jpeg" /><Relationship Id="rId4" Type="http://schemas.openxmlformats.org/officeDocument/2006/relationships/image" Target="../media/image81.jpeg" /><Relationship Id="rId5" Type="http://schemas.openxmlformats.org/officeDocument/2006/relationships/image" Target="../media/image82.jpeg" /><Relationship Id="rId6" Type="http://schemas.openxmlformats.org/officeDocument/2006/relationships/image" Target="../media/image83.jpeg" /><Relationship Id="rId7" Type="http://schemas.openxmlformats.org/officeDocument/2006/relationships/image" Target="../media/image84.jpeg" /><Relationship Id="rId8" Type="http://schemas.openxmlformats.org/officeDocument/2006/relationships/image" Target="../media/image8.jpe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8.xml" /><Relationship Id="rId3" Type="http://schemas.openxmlformats.org/officeDocument/2006/relationships/image" Target="../media/image2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2.xml" /><Relationship Id="rId3" Type="http://schemas.openxmlformats.org/officeDocument/2006/relationships/image" Target="../media/image3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3.xml" /><Relationship Id="rId3" Type="http://schemas.openxmlformats.org/officeDocument/2006/relationships/image" Target="../media/image4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4.xml" /><Relationship Id="rId3" Type="http://schemas.openxmlformats.org/officeDocument/2006/relationships/image" Target="../media/image5.jpeg" /><Relationship Id="rId4" Type="http://schemas.openxmlformats.org/officeDocument/2006/relationships/image" Target="../media/image6.jpeg" /><Relationship Id="rId5" Type="http://schemas.openxmlformats.org/officeDocument/2006/relationships/image" Target="../media/image7.jpeg" /><Relationship Id="rId6" Type="http://schemas.openxmlformats.org/officeDocument/2006/relationships/image" Target="../media/image8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5.xml" /><Relationship Id="rId3" Type="http://schemas.openxmlformats.org/officeDocument/2006/relationships/image" Target="../media/image9.jpeg" /><Relationship Id="rId4" Type="http://schemas.openxmlformats.org/officeDocument/2006/relationships/image" Target="../media/image10.jpeg" /><Relationship Id="rId5" Type="http://schemas.openxmlformats.org/officeDocument/2006/relationships/image" Target="../media/image11.jpeg" /><Relationship Id="rId6" Type="http://schemas.openxmlformats.org/officeDocument/2006/relationships/image" Target="../media/image8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6.xml" /><Relationship Id="rId3" Type="http://schemas.openxmlformats.org/officeDocument/2006/relationships/image" Target="../media/image8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10" Type="http://schemas.openxmlformats.org/officeDocument/2006/relationships/image" Target="../media/image19.jpeg" /><Relationship Id="rId11" Type="http://schemas.openxmlformats.org/officeDocument/2006/relationships/image" Target="../media/image20.jpeg" /><Relationship Id="rId12" Type="http://schemas.openxmlformats.org/officeDocument/2006/relationships/image" Target="../media/image21.jpeg" /><Relationship Id="rId13" Type="http://schemas.openxmlformats.org/officeDocument/2006/relationships/image" Target="../media/image22.jpeg" /><Relationship Id="rId14" Type="http://schemas.openxmlformats.org/officeDocument/2006/relationships/image" Target="../media/image23.jpeg" /><Relationship Id="rId2" Type="http://schemas.openxmlformats.org/officeDocument/2006/relationships/notesSlide" Target="../notesSlides/notesSlide7.xml" /><Relationship Id="rId3" Type="http://schemas.openxmlformats.org/officeDocument/2006/relationships/image" Target="../media/image12.jpeg" /><Relationship Id="rId4" Type="http://schemas.openxmlformats.org/officeDocument/2006/relationships/image" Target="../media/image13.jpeg" /><Relationship Id="rId5" Type="http://schemas.openxmlformats.org/officeDocument/2006/relationships/image" Target="../media/image14.jpeg" /><Relationship Id="rId6" Type="http://schemas.openxmlformats.org/officeDocument/2006/relationships/image" Target="../media/image15.jpeg" /><Relationship Id="rId7" Type="http://schemas.openxmlformats.org/officeDocument/2006/relationships/image" Target="../media/image16.jpeg" /><Relationship Id="rId8" Type="http://schemas.openxmlformats.org/officeDocument/2006/relationships/image" Target="../media/image17.jpeg" /><Relationship Id="rId9" Type="http://schemas.openxmlformats.org/officeDocument/2006/relationships/image" Target="../media/image18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8.xml" /><Relationship Id="rId3" Type="http://schemas.openxmlformats.org/officeDocument/2006/relationships/image" Target="../media/image24.jpeg" /><Relationship Id="rId4" Type="http://schemas.openxmlformats.org/officeDocument/2006/relationships/image" Target="../media/image25.jpeg" /><Relationship Id="rId5" Type="http://schemas.openxmlformats.org/officeDocument/2006/relationships/image" Target="../media/image26.jpeg" /><Relationship Id="rId6" Type="http://schemas.openxmlformats.org/officeDocument/2006/relationships/image" Target="../media/image27.jpeg" /><Relationship Id="rId7" Type="http://schemas.openxmlformats.org/officeDocument/2006/relationships/image" Target="../media/image8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9.xml" /><Relationship Id="rId3" Type="http://schemas.openxmlformats.org/officeDocument/2006/relationships/image" Target="../media/image28.jpeg" /><Relationship Id="rId4" Type="http://schemas.openxmlformats.org/officeDocument/2006/relationships/image" Target="../media/image29.jpeg" /><Relationship Id="rId5" Type="http://schemas.openxmlformats.org/officeDocument/2006/relationships/image" Target="../media/image30.jpeg" /><Relationship Id="rId6" Type="http://schemas.openxmlformats.org/officeDocument/2006/relationships/image" Target="../media/image31.jpeg" /><Relationship Id="rId7" Type="http://schemas.openxmlformats.org/officeDocument/2006/relationships/image" Target="../media/image8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</a:xfrm>
      </p:grpSpPr>
      <p:sp>
        <p:nvSpPr>
          <p:cNvPr id="84" name="Google Shape;84;p1"/>
          <p:cNvSpPr txBox="1"/>
          <p:nvPr>
            <p:ph type="ctrTitle"/>
          </p:nvPr>
        </p:nvSpPr>
        <p:spPr>
          <a:xfrm>
            <a:off x="1357290" y="3887801"/>
            <a:ext cx="7358063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/>
          </a:lstStyle>
          <a:p>
            <a:pPr marL="0" lvl="0" indent="0" algn="ctr" rtl="0">
              <a:spcBef>
                <a:spcPct val="0"/>
              </a:spcBef>
              <a:spcAft>
                <a:spcPct val="0"/>
              </a:spcAft>
              <a:buNone/>
            </a:pPr>
            <a:r>
              <a:rPr lang="ru-RU" b="1" i="1"/>
              <a:t>Портфолио группы №4</a:t>
            </a:r>
            <a:br>
              <a:rPr lang="ru-RU" b="1" i="1"/>
            </a:br>
            <a:r>
              <a:rPr lang="ru-RU" b="1" i="1"/>
              <a:t>«Непоседы»</a:t>
            </a:r>
            <a:endParaRPr/>
          </a:p>
        </p:txBody>
      </p:sp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>
          <a:blip r:embed="rId12">
            <a:alphaModFix/>
          </a:blip>
          <a:stretch>
            <a:fillRect/>
          </a:stretch>
        </a:blipFill>
      </p:bgPr>
    </p:bg>
    <p:spTree>
      <p:nvGrpSpPr>
        <p:cNvPr id="162" name="Shape 162"/>
        <p:cNvGrpSpPr/>
        <p:nvPr/>
      </p:nvGrpSpPr>
      <p:grpSpPr>
        <a:xfrm>
          <a:off x="0" y="0"/>
          <a:ext cx="0" cy="0"/>
        </a:xfrm>
      </p:grpSpPr>
      <p:sp>
        <p:nvSpPr>
          <p:cNvPr id="163" name="Google Shape;163;p10"/>
          <p:cNvSpPr txBox="1"/>
          <p:nvPr>
            <p:ph type="title"/>
          </p:nvPr>
        </p:nvSpPr>
        <p:spPr>
          <a:xfrm>
            <a:off x="971600" y="0"/>
            <a:ext cx="6115050" cy="13681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/>
          </a:lstStyle>
          <a:p>
            <a:pPr marL="0" lvl="0" indent="0" algn="ctr" rtl="0">
              <a:spcBef>
                <a:spcPct val="0"/>
              </a:spcBef>
              <a:spcAft>
                <a:spcPct val="0"/>
              </a:spcAft>
              <a:buNone/>
            </a:pPr>
            <a:br>
              <a:rPr lang="ru-RU" b="1" i="1">
                <a:solidFill>
                  <a:srgbClr val="4F6128"/>
                </a:solidFill>
              </a:rPr>
            </a:br>
            <a:br>
              <a:rPr lang="ru-RU" b="1" i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br>
              <a:rPr lang="ru-RU" b="1" i="1">
                <a:solidFill>
                  <a:srgbClr val="4F6128"/>
                </a:solidFill>
              </a:rPr>
            </a:br>
            <a:endParaRPr b="1" i="1">
              <a:solidFill>
                <a:srgbClr val="4F6128"/>
              </a:solidFill>
            </a:endParaRPr>
          </a:p>
        </p:txBody>
      </p:sp>
      <p:sp>
        <p:nvSpPr>
          <p:cNvPr id="164" name="Google Shape;164;p10"/>
          <p:cNvSpPr txBox="1"/>
          <p:nvPr>
            <p:ph type="body" idx="1"/>
          </p:nvPr>
        </p:nvSpPr>
        <p:spPr>
          <a:xfrm>
            <a:off x="500063" y="0"/>
            <a:ext cx="7096273" cy="1268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/>
          </a:lstStyle>
          <a:p>
            <a:pPr marL="342900" lvl="0" indent="-342900" algn="l" rtl="0">
              <a:spcBef>
                <a:spcPct val="0"/>
              </a:spcBef>
              <a:spcAft>
                <a:spcPct val="0"/>
              </a:spcAft>
              <a:buClr>
                <a:srgbClr val="4F6128"/>
              </a:buClr>
              <a:buSzPts val="2800"/>
              <a:buNone/>
            </a:pPr>
            <a:r>
              <a:rPr lang="ru-RU" sz="2800" b="1" i="1">
                <a:solidFill>
                  <a:srgbClr val="4F612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Наши будни</a:t>
            </a:r>
            <a:br>
              <a:rPr lang="ru-RU" sz="2800" b="1" i="1">
                <a:solidFill>
                  <a:srgbClr val="4F6128"/>
                </a:solidFill>
              </a:rPr>
            </a:br>
            <a:r>
              <a:rPr lang="ru-RU" sz="2800" b="1" i="1">
                <a:solidFill>
                  <a:srgbClr val="4F6128"/>
                </a:solidFill>
              </a:rPr>
              <a:t>                              </a:t>
            </a:r>
            <a:r>
              <a:rPr lang="ru-RU" sz="2800" b="1" i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Новый год 2021</a:t>
            </a:r>
            <a:endParaRPr/>
          </a:p>
          <a:p>
            <a:pPr marL="342900" lvl="0" indent="-342900" algn="l" rtl="0">
              <a:spcBef>
                <a:spcPts val="280"/>
              </a:spcBef>
              <a:spcAft>
                <a:spcPct val="0"/>
              </a:spcAft>
              <a:buClr>
                <a:schemeClr val="dk1"/>
              </a:buClr>
              <a:buSzPts val="1400"/>
              <a:buNone/>
            </a:pPr>
            <a:endParaRPr sz="1400"/>
          </a:p>
        </p:txBody>
      </p:sp>
      <p:pic>
        <p:nvPicPr>
          <p:cNvPr id="165" name="Google Shape;165;p10" descr="IMG-20201221-WA0029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2915816" cy="202484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705"/>
              </a:srgbClr>
            </a:outerShdw>
          </a:effectLst>
        </p:spPr>
      </p:pic>
      <p:pic>
        <p:nvPicPr>
          <p:cNvPr id="166" name="Google Shape;166;p10" descr="DSC_0609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94052" y="0"/>
            <a:ext cx="3049948" cy="20200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10" descr="IMG_20201216_094758.jp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1844824"/>
            <a:ext cx="2232248" cy="29763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10" descr="IMG_20201221_162022.jp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875748" y="1484784"/>
            <a:ext cx="2268252" cy="30243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10" descr="IMG-20201221-WA0021.jp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037766" y="4049688"/>
            <a:ext cx="2106234" cy="28083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10" descr="IMG-20201221-WA0020.jpg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827584" y="4121696"/>
            <a:ext cx="2052228" cy="27363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10" descr="IMG-20201221-WA0016.jpg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4067944" y="4859123"/>
            <a:ext cx="1686631" cy="19988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p10" descr="IMG-20201221-WA0030.jpg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1691680" y="1052736"/>
            <a:ext cx="5760640" cy="4320480"/>
          </a:xfrm>
          <a:prstGeom prst="ellipse">
            <a:avLst/>
          </a:prstGeom>
          <a:noFill/>
          <a:ln w="63500" cap="rnd" cmpd="sng">
            <a:solidFill>
              <a:srgbClr val="333333"/>
            </a:solidFill>
            <a:prstDash val="solid"/>
            <a:round/>
            <a:headEnd type="none" w="sm" len="sm"/>
            <a:tailEnd type="none" w="sm" len="sm"/>
          </a:ln>
          <a:effectLst>
            <a:outerShdw blurRad="381000" dist="292100" dir="5400000" sx="-80000" sy="-18000" rotWithShape="0">
              <a:srgbClr val="000000">
                <a:alpha val="21960"/>
              </a:srgbClr>
            </a:outerShdw>
          </a:effectLst>
        </p:spPr>
      </p:pic>
      <p:pic>
        <p:nvPicPr>
          <p:cNvPr id="173" name="Google Shape;173;p10" descr="elka1.png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 flipH="1">
            <a:off x="2915816" y="5301208"/>
            <a:ext cx="1128674" cy="15567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10" descr="elka1.png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 flipH="1">
            <a:off x="5868144" y="5301208"/>
            <a:ext cx="1128674" cy="15567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78" name="Shape 178"/>
        <p:cNvGrpSpPr/>
        <p:nvPr/>
      </p:nvGrpSpPr>
      <p:grpSpPr>
        <a:xfrm>
          <a:off x="0" y="0"/>
          <a:ext cx="0" cy="0"/>
        </a:xfrm>
      </p:grpSpPr>
      <p:sp>
        <p:nvSpPr>
          <p:cNvPr id="179" name="Google Shape;179;p11"/>
          <p:cNvSpPr txBox="1"/>
          <p:nvPr>
            <p:ph type="title"/>
          </p:nvPr>
        </p:nvSpPr>
        <p:spPr>
          <a:xfrm>
            <a:off x="457200" y="0"/>
            <a:ext cx="8229600" cy="764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/>
          </a:lstStyle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br>
              <a:rPr lang="ru-RU" b="1" i="1">
                <a:solidFill>
                  <a:srgbClr val="4F6128"/>
                </a:solidFill>
              </a:rPr>
            </a:br>
            <a:r>
              <a:rPr lang="ru-RU" b="1" i="1">
                <a:solidFill>
                  <a:srgbClr val="4F6128"/>
                </a:solidFill>
              </a:rPr>
              <a:t> Наши будни     </a:t>
            </a:r>
            <a:r>
              <a:rPr lang="ru-RU" b="1" i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Занятия</a:t>
            </a:r>
            <a:br>
              <a:rPr lang="ru-RU" b="1" i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endParaRPr b="1" i="1">
              <a:solidFill>
                <a:srgbClr val="4F6128"/>
              </a:solidFill>
            </a:endParaRPr>
          </a:p>
        </p:txBody>
      </p:sp>
      <p:pic>
        <p:nvPicPr>
          <p:cNvPr id="180" name="Google Shape;180;p11" descr="IMG_20210304_094920.jpg"/>
          <p:cNvPicPr preferRelativeResize="0"/>
          <p:nvPr>
            <p:ph type="body" idx="1"/>
          </p:nvPr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79712" y="1844824"/>
            <a:ext cx="1658633" cy="22115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11" descr="IMG_20210304_101245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772816"/>
            <a:ext cx="1728192" cy="23042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11" descr="IMG_20210218_104216.jp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923928" y="1844824"/>
            <a:ext cx="1620180" cy="2160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11" descr="IMG_20210326_105927.jp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flipH="1">
            <a:off x="5724128" y="1844824"/>
            <a:ext cx="1620180" cy="2160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p11" descr="IMG-20200902-WA0004.jp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187624" y="4149080"/>
            <a:ext cx="3227850" cy="2420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11" descr="IMG_20201204_103416.jpg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631832" y="1844824"/>
            <a:ext cx="1512168" cy="2016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11" descr="IMG_20200825_083054.jpg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5796136" y="4221088"/>
            <a:ext cx="1728192" cy="23042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90" name="Shape 190"/>
        <p:cNvGrpSpPr/>
        <p:nvPr/>
      </p:nvGrpSpPr>
      <p:grpSpPr>
        <a:xfrm>
          <a:off x="0" y="0"/>
          <a:ext cx="0" cy="0"/>
        </a:xfrm>
      </p:grpSpPr>
      <p:sp>
        <p:nvSpPr>
          <p:cNvPr id="191" name="Google Shape;191;p12"/>
          <p:cNvSpPr txBox="1"/>
          <p:nvPr>
            <p:ph type="title"/>
          </p:nvPr>
        </p:nvSpPr>
        <p:spPr>
          <a:xfrm>
            <a:off x="457200" y="116632"/>
            <a:ext cx="6115050" cy="720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/>
          </a:lstStyle>
          <a:p>
            <a:pPr marL="0" lvl="0" indent="0" algn="ctr" rtl="0">
              <a:spcBef>
                <a:spcPct val="0"/>
              </a:spcBef>
              <a:spcAft>
                <a:spcPct val="0"/>
              </a:spcAft>
              <a:buNone/>
            </a:pPr>
            <a:br>
              <a:rPr lang="ru-RU" b="1" i="1">
                <a:solidFill>
                  <a:srgbClr val="4F6128"/>
                </a:solidFill>
              </a:rPr>
            </a:br>
            <a:r>
              <a:rPr lang="ru-RU" b="1" i="1">
                <a:solidFill>
                  <a:srgbClr val="4F6128"/>
                </a:solidFill>
              </a:rPr>
              <a:t>Наши будни</a:t>
            </a:r>
            <a:br>
              <a:rPr lang="ru-RU" b="1" i="1">
                <a:solidFill>
                  <a:srgbClr val="4F6128"/>
                </a:solidFill>
              </a:rPr>
            </a:br>
            <a:endParaRPr b="1" i="1">
              <a:solidFill>
                <a:srgbClr val="4F6128"/>
              </a:solidFill>
            </a:endParaRPr>
          </a:p>
        </p:txBody>
      </p:sp>
      <p:sp>
        <p:nvSpPr>
          <p:cNvPr id="192" name="Google Shape;192;p12"/>
          <p:cNvSpPr txBox="1"/>
          <p:nvPr>
            <p:ph type="body" idx="1"/>
          </p:nvPr>
        </p:nvSpPr>
        <p:spPr>
          <a:xfrm>
            <a:off x="500063" y="764704"/>
            <a:ext cx="7096273" cy="19442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/>
          </a:lstStyle>
          <a:p>
            <a:pPr marL="342900" lvl="0" indent="-342900" algn="l" rtl="0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None/>
            </a:pPr>
            <a:endParaRPr sz="2800" b="1" i="1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lvl="0" indent="-342900" algn="l" rtl="0">
              <a:spcBef>
                <a:spcPts val="560"/>
              </a:spcBef>
              <a:spcAft>
                <a:spcPct val="0"/>
              </a:spcAft>
              <a:buClr>
                <a:schemeClr val="dk1"/>
              </a:buClr>
              <a:buSzPts val="2800"/>
              <a:buNone/>
            </a:pPr>
            <a:endParaRPr sz="2800" b="1" i="1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lvl="0" indent="-342900" algn="l" rtl="0">
              <a:spcBef>
                <a:spcPts val="560"/>
              </a:spcBef>
              <a:spcAft>
                <a:spcPct val="0"/>
              </a:spcAft>
              <a:buClr>
                <a:srgbClr val="FF0000"/>
              </a:buClr>
              <a:buSzPts val="2800"/>
              <a:buNone/>
            </a:pPr>
            <a:r>
              <a:rPr lang="ru-RU" sz="2800" b="1" i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23 февраля</a:t>
            </a:r>
            <a:endParaRPr sz="2400" b="1" i="1">
              <a:solidFill>
                <a:srgbClr val="FF0000"/>
              </a:solidFill>
              <a:latin typeface="Times New Roman"/>
              <a:ea typeface="Times New Roman" panose="02020603050405020304"/>
              <a:cs typeface="Times New Roman"/>
              <a:sym typeface="Times New Roman"/>
            </a:endParaRPr>
          </a:p>
          <a:p>
            <a:pPr marL="342900" lvl="0" indent="-342900" algn="l" rtl="0">
              <a:spcBef>
                <a:spcPts val="280"/>
              </a:spcBef>
              <a:spcAft>
                <a:spcPct val="0"/>
              </a:spcAft>
              <a:buClr>
                <a:schemeClr val="dk1"/>
              </a:buClr>
              <a:buSzPts val="1400"/>
              <a:buNone/>
            </a:pPr>
            <a:endParaRPr sz="1400"/>
          </a:p>
        </p:txBody>
      </p:sp>
      <p:pic>
        <p:nvPicPr>
          <p:cNvPr id="193" name="Google Shape;193;p12" descr="IMG-20210219-WA0009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2420888"/>
            <a:ext cx="4172000" cy="312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12" descr="IMG-20210219-WA0004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9512" y="2420888"/>
            <a:ext cx="4172000" cy="312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>
          <a:blip r:embed="rId16">
            <a:alphaModFix/>
          </a:blip>
          <a:stretch>
            <a:fillRect/>
          </a:stretch>
        </a:blipFill>
      </p:bgPr>
    </p:bg>
    <p:spTree>
      <p:nvGrpSpPr>
        <p:cNvPr id="198" name="Shape 198"/>
        <p:cNvGrpSpPr/>
        <p:nvPr/>
      </p:nvGrpSpPr>
      <p:grpSpPr>
        <a:xfrm>
          <a:off x="0" y="0"/>
          <a:ext cx="0" cy="0"/>
        </a:xfrm>
      </p:grpSpPr>
      <p:sp>
        <p:nvSpPr>
          <p:cNvPr id="199" name="Google Shape;199;p13"/>
          <p:cNvSpPr txBox="1"/>
          <p:nvPr>
            <p:ph type="title"/>
          </p:nvPr>
        </p:nvSpPr>
        <p:spPr>
          <a:xfrm>
            <a:off x="457200" y="116632"/>
            <a:ext cx="6115050" cy="720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/>
          </a:lstStyle>
          <a:p>
            <a:pPr marL="0" lvl="0" indent="0" algn="ctr" rtl="0">
              <a:spcBef>
                <a:spcPct val="0"/>
              </a:spcBef>
              <a:spcAft>
                <a:spcPct val="0"/>
              </a:spcAft>
              <a:buNone/>
            </a:pPr>
            <a:br>
              <a:rPr lang="ru-RU" b="1" i="1">
                <a:solidFill>
                  <a:srgbClr val="4F6128"/>
                </a:solidFill>
              </a:rPr>
            </a:br>
            <a:r>
              <a:rPr lang="ru-RU" b="1" i="1">
                <a:solidFill>
                  <a:srgbClr val="4F6128"/>
                </a:solidFill>
              </a:rPr>
              <a:t>Наши будни</a:t>
            </a:r>
            <a:br>
              <a:rPr lang="ru-RU" b="1" i="1">
                <a:solidFill>
                  <a:srgbClr val="4F6128"/>
                </a:solidFill>
              </a:rPr>
            </a:br>
            <a:endParaRPr b="1" i="1">
              <a:solidFill>
                <a:srgbClr val="4F6128"/>
              </a:solidFill>
            </a:endParaRPr>
          </a:p>
        </p:txBody>
      </p:sp>
      <p:sp>
        <p:nvSpPr>
          <p:cNvPr id="200" name="Google Shape;200;p13"/>
          <p:cNvSpPr txBox="1"/>
          <p:nvPr>
            <p:ph type="body" idx="1"/>
          </p:nvPr>
        </p:nvSpPr>
        <p:spPr>
          <a:xfrm>
            <a:off x="500063" y="908720"/>
            <a:ext cx="7096273" cy="576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/>
          </a:lstStyle>
          <a:p>
            <a:pPr marL="342900" lvl="0" indent="-342900" algn="l" rtl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ts val="2000"/>
              <a:buNone/>
            </a:pPr>
            <a:r>
              <a:rPr lang="ru-RU" sz="2000" b="1" i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Внедрение технологии ТРИЗ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ct val="0"/>
              </a:spcAft>
              <a:buClr>
                <a:srgbClr val="FF0000"/>
              </a:buClr>
              <a:buSzPts val="2000"/>
              <a:buNone/>
            </a:pPr>
            <a:r>
              <a:rPr lang="ru-RU" sz="2000" b="1" i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(Теория Решения Изобретательских Задач)</a:t>
            </a:r>
            <a:endParaRPr/>
          </a:p>
        </p:txBody>
      </p:sp>
      <p:pic>
        <p:nvPicPr>
          <p:cNvPr id="201" name="Google Shape;201;p13" descr="IMG_20201217_103856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31640" y="1916832"/>
            <a:ext cx="1350150" cy="18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Google Shape;202;p13" descr="IMG_20201217_103017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988840"/>
            <a:ext cx="1350150" cy="18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13" descr="IMG_20210120_112654.jp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27784" y="1844824"/>
            <a:ext cx="1404156" cy="187220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p13" descr="IMG_20210120_112910.jp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995936" y="1844824"/>
            <a:ext cx="1404156" cy="187220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p13" descr="IMG_20210401_094306.jp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259632" y="4221088"/>
            <a:ext cx="1282387" cy="187220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13" descr="IMG_20210401_094711.jpg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292080" y="1844824"/>
            <a:ext cx="1404156" cy="187220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p13" descr="IMG_20210401_100902.jpg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0" y="4293096"/>
            <a:ext cx="1350150" cy="18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" name="Google Shape;208;p13" descr="IMG-20210401-WA0008.jpg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6300192" y="188640"/>
            <a:ext cx="2843808" cy="213285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" name="Google Shape;209;p13" descr="IMG_20210120_181955.jpg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2483768" y="4221088"/>
            <a:ext cx="1404156" cy="187220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" name="Google Shape;210;p13" descr="IMG_20201202_095400.jpg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3851920" y="4221088"/>
            <a:ext cx="1368152" cy="182420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" name="Google Shape;211;p13" descr="IMG_20201202_095447.jpg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5220072" y="4005064"/>
            <a:ext cx="1458162" cy="1944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" name="Google Shape;212;p13" descr="IMG_20201202_095511.jpg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6804248" y="4077072"/>
            <a:ext cx="2085696" cy="278092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p13" descr="IMG_20201202_093653.jpg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6444208" y="2276872"/>
            <a:ext cx="2880319" cy="21602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217" name="Shape 217"/>
        <p:cNvGrpSpPr/>
        <p:nvPr/>
      </p:nvGrpSpPr>
      <p:grpSpPr>
        <a:xfrm>
          <a:off x="0" y="0"/>
          <a:ext cx="0" cy="0"/>
        </a:xfrm>
      </p:grpSpPr>
      <p:sp>
        <p:nvSpPr>
          <p:cNvPr id="218" name="Google Shape;218;p14"/>
          <p:cNvSpPr txBox="1"/>
          <p:nvPr>
            <p:ph type="title"/>
          </p:nvPr>
        </p:nvSpPr>
        <p:spPr>
          <a:xfrm>
            <a:off x="457200" y="0"/>
            <a:ext cx="8229600" cy="908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/>
          </a:lstStyle>
          <a:p>
            <a:pPr marL="0" lvl="0" indent="0" algn="ctr" rtl="0">
              <a:spcBef>
                <a:spcPct val="0"/>
              </a:spcBef>
              <a:spcAft>
                <a:spcPct val="0"/>
              </a:spcAft>
              <a:buNone/>
            </a:pPr>
            <a:r>
              <a:rPr lang="ru-RU" b="1" i="1">
                <a:solidFill>
                  <a:srgbClr val="4F6128"/>
                </a:solidFill>
              </a:rPr>
              <a:t>Зимующие птицы</a:t>
            </a:r>
            <a:endParaRPr b="1" i="1">
              <a:solidFill>
                <a:srgbClr val="4F6128"/>
              </a:solidFill>
            </a:endParaRPr>
          </a:p>
        </p:txBody>
      </p:sp>
      <p:pic>
        <p:nvPicPr>
          <p:cNvPr id="219" name="Google Shape;219;p14" descr="WhatsApp Image 2021-01-22 at 10.54.40.jpeg"/>
          <p:cNvPicPr preferRelativeResize="0"/>
          <p:nvPr>
            <p:ph type="body" idx="1"/>
          </p:nvPr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16016" y="1988840"/>
            <a:ext cx="1620180" cy="2160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p14" descr="WhatsApp Image 2021-01-22 at 10.54.26.jpe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76256" y="1988840"/>
            <a:ext cx="1656184" cy="220824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Google Shape;221;p14" descr="WhatsApp Image 2021-01-22 at 10.54.40 (1).jpe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483768" y="1988840"/>
            <a:ext cx="1620180" cy="2160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p14" descr="WhatsApp Image 2021-01-22 at 10.54.40 (3).jpe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51520" y="2060848"/>
            <a:ext cx="1566174" cy="2088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14" descr="WhatsApp Image 2021-01-20 at 12.27.17.jpe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876256" y="4365104"/>
            <a:ext cx="1674186" cy="22322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" name="Google Shape;224;p14" descr="WhatsApp Image 2021-01-20 at 12.27.17 (1).jpeg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716016" y="4365104"/>
            <a:ext cx="1649160" cy="2198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" name="Google Shape;225;p14" descr="WhatsApp Image 2021-01-20 at 12.27.17 (3).jpeg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2555776" y="4365104"/>
            <a:ext cx="1620180" cy="2160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" name="Google Shape;226;p14" descr="WhatsApp Image 2021-01-20 at 12.27.17 (4).jpeg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323528" y="4365104"/>
            <a:ext cx="1620180" cy="21602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>
          <a:blip r:embed="rId4">
            <a:alphaModFix/>
          </a:blip>
          <a:stretch>
            <a:fillRect/>
          </a:stretch>
        </a:blipFill>
      </p:bgPr>
    </p:bg>
    <p:spTree>
      <p:nvGrpSpPr>
        <p:cNvPr id="230" name="Shape 230"/>
        <p:cNvGrpSpPr/>
        <p:nvPr/>
      </p:nvGrpSpPr>
      <p:grpSpPr>
        <a:xfrm>
          <a:off x="0" y="0"/>
          <a:ext cx="0" cy="0"/>
        </a:xfrm>
      </p:grpSpPr>
      <p:sp>
        <p:nvSpPr>
          <p:cNvPr id="231" name="Google Shape;231;p15"/>
          <p:cNvSpPr txBox="1"/>
          <p:nvPr>
            <p:ph type="title"/>
          </p:nvPr>
        </p:nvSpPr>
        <p:spPr>
          <a:xfrm>
            <a:off x="457200" y="116632"/>
            <a:ext cx="6115050" cy="1152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/>
          </a:lstStyle>
          <a:p>
            <a:pPr marL="0" lvl="0" indent="0" algn="ctr" rtl="0">
              <a:spcBef>
                <a:spcPct val="0"/>
              </a:spcBef>
              <a:spcAft>
                <a:spcPct val="0"/>
              </a:spcAft>
              <a:buNone/>
            </a:pPr>
            <a:r>
              <a:rPr lang="ru-RU" b="1" i="1">
                <a:solidFill>
                  <a:srgbClr val="4F6128"/>
                </a:solidFill>
              </a:rPr>
              <a:t>День мамы!</a:t>
            </a:r>
            <a:br>
              <a:rPr lang="ru-RU" b="1" i="1">
                <a:solidFill>
                  <a:srgbClr val="4F6128"/>
                </a:solidFill>
              </a:rPr>
            </a:br>
            <a:endParaRPr b="1" i="1">
              <a:solidFill>
                <a:srgbClr val="4F6128"/>
              </a:solidFill>
            </a:endParaRPr>
          </a:p>
        </p:txBody>
      </p:sp>
      <p:sp>
        <p:nvSpPr>
          <p:cNvPr id="232" name="Google Shape;232;p15"/>
          <p:cNvSpPr txBox="1"/>
          <p:nvPr>
            <p:ph type="body" idx="1"/>
          </p:nvPr>
        </p:nvSpPr>
        <p:spPr>
          <a:xfrm>
            <a:off x="500063" y="764704"/>
            <a:ext cx="7096273" cy="864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/>
          </a:lstStyle>
          <a:p>
            <a:pPr marL="342900" lvl="0" indent="-342900" algn="l" rtl="0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None/>
            </a:pPr>
            <a:endParaRPr sz="2800" b="1" i="1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lvl="0" indent="-342900" algn="l" rtl="0">
              <a:spcBef>
                <a:spcPts val="280"/>
              </a:spcBef>
              <a:spcAft>
                <a:spcPct val="0"/>
              </a:spcAft>
              <a:buClr>
                <a:schemeClr val="dk1"/>
              </a:buClr>
              <a:buSzPts val="1400"/>
              <a:buNone/>
            </a:pPr>
            <a:endParaRPr sz="1400" b="1" i="1">
              <a:solidFill>
                <a:srgbClr val="7030A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lvl="0" indent="-342900" algn="l" rtl="0">
              <a:spcBef>
                <a:spcPts val="280"/>
              </a:spcBef>
              <a:spcAft>
                <a:spcPct val="0"/>
              </a:spcAft>
              <a:buClr>
                <a:schemeClr val="dk1"/>
              </a:buClr>
              <a:buSzPts val="1400"/>
              <a:buNone/>
            </a:pPr>
            <a:endParaRPr sz="1400"/>
          </a:p>
        </p:txBody>
      </p:sp>
      <p:pic>
        <p:nvPicPr>
          <p:cNvPr id="233" name="Google Shape;233;p15" descr="IMG-20201127-WA0042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9512" y="1052736"/>
            <a:ext cx="6684235" cy="50131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237" name="Shape 237"/>
        <p:cNvGrpSpPr/>
        <p:nvPr/>
      </p:nvGrpSpPr>
      <p:grpSpPr>
        <a:xfrm>
          <a:off x="0" y="0"/>
          <a:ext cx="0" cy="0"/>
        </a:xfrm>
      </p:grpSpPr>
      <p:sp>
        <p:nvSpPr>
          <p:cNvPr id="238" name="Google Shape;238;p16"/>
          <p:cNvSpPr txBox="1"/>
          <p:nvPr>
            <p:ph type="title"/>
          </p:nvPr>
        </p:nvSpPr>
        <p:spPr>
          <a:xfrm>
            <a:off x="457200" y="0"/>
            <a:ext cx="8229600" cy="908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/>
          </a:lstStyle>
          <a:p>
            <a:pPr marL="0" lvl="0" indent="0" algn="ctr" rtl="0">
              <a:spcBef>
                <a:spcPct val="0"/>
              </a:spcBef>
              <a:spcAft>
                <a:spcPct val="0"/>
              </a:spcAft>
              <a:buNone/>
            </a:pPr>
            <a:r>
              <a:rPr lang="ru-RU" b="1" i="1">
                <a:solidFill>
                  <a:srgbClr val="4F6128"/>
                </a:solidFill>
              </a:rPr>
              <a:t>Праздник Весны</a:t>
            </a:r>
            <a:endParaRPr b="1" i="1">
              <a:solidFill>
                <a:srgbClr val="4F6128"/>
              </a:solidFill>
            </a:endParaRPr>
          </a:p>
        </p:txBody>
      </p:sp>
      <p:pic>
        <p:nvPicPr>
          <p:cNvPr id="239" name="Google Shape;239;p16" descr="WhatsApp Image 2021-05-05 at 20.39.15 (1).jpe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08304" y="4365104"/>
            <a:ext cx="1626720" cy="2168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0" name="Google Shape;240;p16" descr="WhatsApp Image 2021-05-05 at 20.39.15.jpe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92080" y="4365104"/>
            <a:ext cx="1626720" cy="2168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1" name="Google Shape;241;p16" descr="WhatsApp Image 2021-05-05 at 20.39.16 (1).jpe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059832" y="4365104"/>
            <a:ext cx="1626720" cy="2168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2" name="Google Shape;242;p16" descr="WhatsApp Image 2021-05-05 at 20.39.16.jpe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55576" y="4437112"/>
            <a:ext cx="1626720" cy="2168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Google Shape;243;p16" descr="WhatsApp Image 2021-05-05 at 20.39.18.jpe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55576" y="1988840"/>
            <a:ext cx="1626720" cy="2168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" name="Google Shape;244;p16" descr="WhatsApp Image 2021-05-05 at 20.39.19.jpeg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987824" y="1988840"/>
            <a:ext cx="1626720" cy="2168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Google Shape;245;p16" descr="WhatsApp Image 2021-05-05 at 20.39.20.jpeg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5220072" y="1988840"/>
            <a:ext cx="1626720" cy="2168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Google Shape;246;p16" descr="WhatsApp Image 2021-05-05 at 20.39.13.jpeg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7308304" y="1916832"/>
            <a:ext cx="1626720" cy="21689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>
          <a:blip r:embed="rId8">
            <a:alphaModFix/>
          </a:blip>
          <a:stretch>
            <a:fillRect/>
          </a:stretch>
        </a:blipFill>
      </p:bgPr>
    </p:bg>
    <p:spTree>
      <p:nvGrpSpPr>
        <p:cNvPr id="250" name="Shape 250"/>
        <p:cNvGrpSpPr/>
        <p:nvPr/>
      </p:nvGrpSpPr>
      <p:grpSpPr>
        <a:xfrm>
          <a:off x="0" y="0"/>
          <a:ext cx="0" cy="0"/>
        </a:xfrm>
      </p:grpSpPr>
      <p:sp>
        <p:nvSpPr>
          <p:cNvPr id="251" name="Google Shape;251;p17"/>
          <p:cNvSpPr txBox="1"/>
          <p:nvPr>
            <p:ph type="title"/>
          </p:nvPr>
        </p:nvSpPr>
        <p:spPr>
          <a:xfrm>
            <a:off x="457200" y="116632"/>
            <a:ext cx="6115050" cy="1152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/>
          </a:lstStyle>
          <a:p>
            <a:pPr marL="0" lvl="0" indent="0" algn="ctr" rtl="0">
              <a:spcBef>
                <a:spcPct val="0"/>
              </a:spcBef>
              <a:spcAft>
                <a:spcPct val="0"/>
              </a:spcAft>
              <a:buNone/>
            </a:pPr>
            <a:r>
              <a:rPr lang="ru-RU" b="1" i="1">
                <a:solidFill>
                  <a:srgbClr val="4F6128"/>
                </a:solidFill>
              </a:rPr>
              <a:t>Наши достижения!</a:t>
            </a:r>
            <a:br>
              <a:rPr lang="ru-RU" b="1" i="1">
                <a:solidFill>
                  <a:srgbClr val="4F6128"/>
                </a:solidFill>
              </a:rPr>
            </a:br>
            <a:endParaRPr b="1" i="1">
              <a:solidFill>
                <a:srgbClr val="4F6128"/>
              </a:solidFill>
            </a:endParaRPr>
          </a:p>
        </p:txBody>
      </p:sp>
      <p:sp>
        <p:nvSpPr>
          <p:cNvPr id="252" name="Google Shape;252;p17"/>
          <p:cNvSpPr txBox="1"/>
          <p:nvPr>
            <p:ph type="body" idx="1"/>
          </p:nvPr>
        </p:nvSpPr>
        <p:spPr>
          <a:xfrm>
            <a:off x="500063" y="764704"/>
            <a:ext cx="7096273" cy="864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/>
          </a:lstStyle>
          <a:p>
            <a:pPr marL="342900" lvl="0" indent="-342900" algn="l" rtl="0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None/>
            </a:pPr>
            <a:endParaRPr sz="2800" b="1" i="1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lvl="0" indent="-342900" algn="l" rtl="0">
              <a:spcBef>
                <a:spcPts val="280"/>
              </a:spcBef>
              <a:spcAft>
                <a:spcPct val="0"/>
              </a:spcAft>
              <a:buClr>
                <a:schemeClr val="dk1"/>
              </a:buClr>
              <a:buSzPts val="1400"/>
              <a:buNone/>
            </a:pPr>
            <a:endParaRPr sz="1400" b="1" i="1">
              <a:solidFill>
                <a:srgbClr val="7030A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lvl="0" indent="-342900" algn="l" rtl="0">
              <a:spcBef>
                <a:spcPts val="280"/>
              </a:spcBef>
              <a:spcAft>
                <a:spcPct val="0"/>
              </a:spcAft>
              <a:buClr>
                <a:schemeClr val="dk1"/>
              </a:buClr>
              <a:buSzPts val="1400"/>
              <a:buNone/>
            </a:pPr>
            <a:endParaRPr sz="1400"/>
          </a:p>
        </p:txBody>
      </p:sp>
      <p:pic>
        <p:nvPicPr>
          <p:cNvPr id="253" name="Google Shape;253;p17" descr="IMG_20210430_124213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03648" y="3717032"/>
            <a:ext cx="2137800" cy="285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p17" descr="IMG_20210430_123611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25166" y="692696"/>
            <a:ext cx="2106234" cy="28083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55" name="Google Shape;255;p17" descr="IMG_20210430_124109.jp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09400" y="764704"/>
            <a:ext cx="2106234" cy="28083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" name="Google Shape;256;p17" descr="IMG_20210430_124132.jp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644008" y="3717032"/>
            <a:ext cx="2083794" cy="2778392"/>
          </a:xfrm>
          <a:prstGeom prst="rect">
            <a:avLst/>
          </a:prstGeom>
          <a:noFill/>
          <a:ln>
            <a:noFill/>
          </a:ln>
        </p:spPr>
      </p:pic>
      <p:pic>
        <p:nvPicPr>
          <p:cNvPr id="257" name="Google Shape;257;p17" descr="IMG_20210430_124147.jp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85546" y="764705"/>
            <a:ext cx="1998222" cy="26642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61" name="Shape 261"/>
        <p:cNvGrpSpPr/>
        <p:nvPr/>
      </p:nvGrpSpPr>
      <p:grpSpPr>
        <a:xfrm>
          <a:off x="0" y="0"/>
          <a:ext cx="0" cy="0"/>
        </a:xfrm>
      </p:grpSpPr>
      <p:sp>
        <p:nvSpPr>
          <p:cNvPr id="262" name="Google Shape;262;p18"/>
          <p:cNvSpPr txBox="1"/>
          <p:nvPr>
            <p:ph type="ctrTitle"/>
          </p:nvPr>
        </p:nvSpPr>
        <p:spPr>
          <a:xfrm>
            <a:off x="1357290" y="3887801"/>
            <a:ext cx="7358063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/>
          </a:lstStyle>
          <a:p>
            <a:pPr marL="0" lvl="0" indent="0" algn="ctr" rtl="0">
              <a:spcBef>
                <a:spcPct val="0"/>
              </a:spcBef>
              <a:spcAft>
                <a:spcPct val="0"/>
              </a:spcAft>
              <a:buNone/>
            </a:pPr>
            <a:r>
              <a:rPr lang="ru-RU" b="1" i="1"/>
              <a:t>Спасибо за внимание!</a:t>
            </a:r>
            <a:endParaRPr b="1" i="1"/>
          </a:p>
        </p:txBody>
      </p:sp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88" name="Shape 88"/>
        <p:cNvGrpSpPr/>
        <p:nvPr/>
      </p:nvGrpSpPr>
      <p:grpSpPr>
        <a:xfrm>
          <a:off x="0" y="0"/>
          <a:ext cx="0" cy="0"/>
        </a:xfrm>
      </p:grpSpPr>
      <p:sp>
        <p:nvSpPr>
          <p:cNvPr id="89" name="Google Shape;89;p2"/>
          <p:cNvSpPr txBox="1"/>
          <p:nvPr>
            <p:ph type="title"/>
          </p:nvPr>
        </p:nvSpPr>
        <p:spPr>
          <a:xfrm>
            <a:off x="457200" y="0"/>
            <a:ext cx="8229600" cy="908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/>
          </a:lstStyle>
          <a:p>
            <a:pPr marL="0" lvl="0" indent="0" algn="ctr" rtl="0">
              <a:spcBef>
                <a:spcPct val="0"/>
              </a:spcBef>
              <a:spcAft>
                <a:spcPct val="0"/>
              </a:spcAft>
              <a:buNone/>
            </a:pPr>
            <a:r>
              <a:rPr lang="ru-RU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Наша группа</a:t>
            </a:r>
            <a:endParaRPr>
              <a:solidFill>
                <a:srgbClr val="7030A0"/>
              </a:solidFill>
              <a:latin typeface="Times New Roman"/>
              <a:ea typeface="Times New Roman" panose="02020603050405020304"/>
              <a:cs typeface="Times New Roman"/>
              <a:sym typeface="Times New Roman"/>
            </a:endParaRPr>
          </a:p>
        </p:txBody>
      </p:sp>
      <p:pic>
        <p:nvPicPr>
          <p:cNvPr id="90" name="Google Shape;90;p2" descr="IMG_20210329_153959.jpg"/>
          <p:cNvPicPr preferRelativeResize="0"/>
          <p:nvPr>
            <p:ph type="body" idx="1"/>
          </p:nvPr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31640" y="1988840"/>
            <a:ext cx="6895525" cy="45259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94" name="Shape 94"/>
        <p:cNvGrpSpPr/>
        <p:nvPr/>
      </p:nvGrpSpPr>
      <p:grpSpPr>
        <a:xfrm>
          <a:off x="0" y="0"/>
          <a:ext cx="0" cy="0"/>
        </a:xfrm>
      </p:grpSpPr>
      <p:sp>
        <p:nvSpPr>
          <p:cNvPr id="95" name="Google Shape;95;p3"/>
          <p:cNvSpPr txBox="1"/>
          <p:nvPr>
            <p:ph type="title"/>
          </p:nvPr>
        </p:nvSpPr>
        <p:spPr>
          <a:xfrm>
            <a:off x="428625" y="2000250"/>
            <a:ext cx="8229600" cy="1000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/>
          </a:lstStyle>
          <a:p>
            <a:pPr marL="0" lvl="0" indent="0" algn="ctr" rtl="0">
              <a:spcBef>
                <a:spcPct val="0"/>
              </a:spcBef>
              <a:spcAft>
                <a:spcPct val="0"/>
              </a:spcAft>
              <a:buNone/>
            </a:pPr>
            <a:r>
              <a:rPr lang="ru-RU">
                <a:solidFill>
                  <a:srgbClr val="4F6128"/>
                </a:solidFill>
              </a:rPr>
              <a:t>Наш девиз</a:t>
            </a:r>
            <a:endParaRPr/>
          </a:p>
        </p:txBody>
      </p:sp>
      <p:sp>
        <p:nvSpPr>
          <p:cNvPr id="96" name="Google Shape;96;p3"/>
          <p:cNvSpPr txBox="1"/>
          <p:nvPr>
            <p:ph type="body" idx="1"/>
          </p:nvPr>
        </p:nvSpPr>
        <p:spPr>
          <a:xfrm>
            <a:off x="571500" y="3071813"/>
            <a:ext cx="8158163" cy="3482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/>
          </a:lstStyle>
          <a:p>
            <a:pPr marL="342900" lvl="0" indent="-342900" algn="l" rtl="0">
              <a:spcBef>
                <a:spcPct val="0"/>
              </a:spcBef>
              <a:spcAft>
                <a:spcPct val="0"/>
              </a:spcAft>
              <a:buClr>
                <a:srgbClr val="7030A0"/>
              </a:buClr>
              <a:buSzPts val="1800"/>
              <a:buNone/>
            </a:pPr>
            <a:r>
              <a:rPr lang="ru-RU" sz="1800" b="1" i="1">
                <a:solidFill>
                  <a:srgbClr val="7030A0"/>
                </a:solidFill>
              </a:rPr>
              <a:t>МЫ ВЕСЕЛЫЕ РЕБЯТА,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ct val="0"/>
              </a:spcAft>
              <a:buClr>
                <a:srgbClr val="7030A0"/>
              </a:buClr>
              <a:buSzPts val="1800"/>
              <a:buNone/>
            </a:pPr>
            <a:r>
              <a:rPr lang="ru-RU" sz="1800" b="1" i="1">
                <a:solidFill>
                  <a:srgbClr val="7030A0"/>
                </a:solidFill>
              </a:rPr>
              <a:t>НЕПОСЕДЫ, ДОШКОЛЯТА.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ct val="0"/>
              </a:spcAft>
              <a:buClr>
                <a:srgbClr val="7030A0"/>
              </a:buClr>
              <a:buSzPts val="1800"/>
              <a:buNone/>
            </a:pPr>
            <a:r>
              <a:rPr lang="ru-RU" sz="1800" b="1" i="1">
                <a:solidFill>
                  <a:srgbClr val="7030A0"/>
                </a:solidFill>
              </a:rPr>
              <a:t>ЛЮБИМ МЫ ИГРАТЬ СМЕЯТЬСЯ,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ct val="0"/>
              </a:spcAft>
              <a:buClr>
                <a:srgbClr val="7030A0"/>
              </a:buClr>
              <a:buSzPts val="1800"/>
              <a:buNone/>
            </a:pPr>
            <a:r>
              <a:rPr lang="ru-RU" sz="1800" b="1" i="1">
                <a:solidFill>
                  <a:srgbClr val="7030A0"/>
                </a:solidFill>
              </a:rPr>
              <a:t>ФИЗКУЛЬТУРОЙ ЗАНИМАТЬСЯ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ct val="0"/>
              </a:spcAft>
              <a:buClr>
                <a:srgbClr val="7030A0"/>
              </a:buClr>
              <a:buSzPts val="1800"/>
              <a:buNone/>
            </a:pPr>
            <a:r>
              <a:rPr lang="ru-RU" sz="1800" b="1" i="1">
                <a:solidFill>
                  <a:srgbClr val="7030A0"/>
                </a:solidFill>
              </a:rPr>
              <a:t>ЛЮБИМ ПЕТЬ И РИСОВАТЬ, 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ct val="0"/>
              </a:spcAft>
              <a:buClr>
                <a:srgbClr val="7030A0"/>
              </a:buClr>
              <a:buSzPts val="1800"/>
              <a:buNone/>
            </a:pPr>
            <a:r>
              <a:rPr lang="ru-RU" sz="1800" b="1" i="1">
                <a:solidFill>
                  <a:srgbClr val="7030A0"/>
                </a:solidFill>
              </a:rPr>
              <a:t>КНИГИ РАЗНЫЕ ЧИТАТЬ,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ct val="0"/>
              </a:spcAft>
              <a:buClr>
                <a:srgbClr val="7030A0"/>
              </a:buClr>
              <a:buSzPts val="1800"/>
              <a:buNone/>
            </a:pPr>
            <a:r>
              <a:rPr lang="ru-RU" sz="1800" b="1" i="1">
                <a:solidFill>
                  <a:srgbClr val="7030A0"/>
                </a:solidFill>
              </a:rPr>
              <a:t>НАБЛЮДАТЬ И УДИВЛЯТЬСЯ.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ct val="0"/>
              </a:spcAft>
              <a:buClr>
                <a:srgbClr val="7030A0"/>
              </a:buClr>
              <a:buSzPts val="1800"/>
              <a:buNone/>
            </a:pPr>
            <a:r>
              <a:rPr lang="ru-RU" sz="1800" b="1" i="1">
                <a:solidFill>
                  <a:srgbClr val="7030A0"/>
                </a:solidFill>
              </a:rPr>
              <a:t>МНОГО РАЗНЫХ ДЕЛ У НАС-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ct val="0"/>
              </a:spcAft>
              <a:buClr>
                <a:srgbClr val="7030A0"/>
              </a:buClr>
              <a:buSzPts val="1800"/>
              <a:buNone/>
            </a:pPr>
            <a:r>
              <a:rPr lang="ru-RU" sz="1800" b="1" i="1">
                <a:solidFill>
                  <a:srgbClr val="7030A0"/>
                </a:solidFill>
              </a:rPr>
              <a:t>НАША ГРУППА ПРОСТО КЛАСС!!!</a:t>
            </a:r>
            <a:endParaRPr/>
          </a:p>
        </p:txBody>
      </p:sp>
      <p:pic>
        <p:nvPicPr>
          <p:cNvPr id="97" name="Google Shape;97;p3" descr="20160309081531851779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69628" y="3046493"/>
            <a:ext cx="3102772" cy="34068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>
          <a:blip r:embed="rId6">
            <a:alphaModFix/>
          </a:blip>
          <a:stretch>
            <a:fillRect/>
          </a:stretch>
        </a:blipFill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</a:xfrm>
      </p:grpSpPr>
      <p:sp>
        <p:nvSpPr>
          <p:cNvPr id="102" name="Google Shape;102;p4"/>
          <p:cNvSpPr txBox="1"/>
          <p:nvPr>
            <p:ph type="title"/>
          </p:nvPr>
        </p:nvSpPr>
        <p:spPr>
          <a:xfrm>
            <a:off x="457200" y="274638"/>
            <a:ext cx="6115050" cy="778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/>
          </a:lstStyle>
          <a:p>
            <a:pPr marL="0" lvl="0" indent="0" algn="ctr" rtl="0">
              <a:spcBef>
                <a:spcPct val="0"/>
              </a:spcBef>
              <a:spcAft>
                <a:spcPct val="0"/>
              </a:spcAft>
              <a:buNone/>
            </a:pPr>
            <a:r>
              <a:rPr lang="ru-RU" b="1" i="1">
                <a:solidFill>
                  <a:srgbClr val="4F6128"/>
                </a:solidFill>
              </a:rPr>
              <a:t> Педагоги группы</a:t>
            </a:r>
            <a:endParaRPr/>
          </a:p>
        </p:txBody>
      </p:sp>
      <p:sp>
        <p:nvSpPr>
          <p:cNvPr id="103" name="Google Shape;103;p4"/>
          <p:cNvSpPr txBox="1"/>
          <p:nvPr>
            <p:ph type="body" idx="1"/>
          </p:nvPr>
        </p:nvSpPr>
        <p:spPr>
          <a:xfrm>
            <a:off x="1" y="980728"/>
            <a:ext cx="8820472" cy="5688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/>
          </a:lstStyle>
          <a:p>
            <a:pPr marL="342900" lvl="0" indent="-342900" algn="l" rtl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ts val="3200"/>
              <a:buNone/>
            </a:pPr>
            <a:r>
              <a:rPr lang="ru-RU" b="1" i="1">
                <a:solidFill>
                  <a:srgbClr val="FF0000"/>
                </a:solidFill>
              </a:rPr>
              <a:t>Воспитатели :</a:t>
            </a:r>
            <a:endParaRPr b="1" i="1">
              <a:solidFill>
                <a:srgbClr val="7030A0"/>
              </a:solidFill>
            </a:endParaRPr>
          </a:p>
          <a:p>
            <a:pPr marL="342900" lvl="0" indent="-342900" algn="l" rtl="0">
              <a:spcBef>
                <a:spcPts val="640"/>
              </a:spcBef>
              <a:spcAft>
                <a:spcPct val="0"/>
              </a:spcAft>
              <a:buClr>
                <a:srgbClr val="7030A0"/>
              </a:buClr>
              <a:buSzPts val="3200"/>
              <a:buNone/>
            </a:pPr>
            <a:r>
              <a:rPr lang="ru-RU" b="1" i="1">
                <a:solidFill>
                  <a:srgbClr val="7030A0"/>
                </a:solidFill>
              </a:rPr>
              <a:t> Шумова Юлия Борисовна    </a:t>
            </a:r>
            <a:endParaRPr sz="2000" b="1" i="1">
              <a:solidFill>
                <a:srgbClr val="7030A0"/>
              </a:solidFill>
            </a:endParaRPr>
          </a:p>
          <a:p>
            <a:pPr marL="342900" lvl="0" indent="-342900" algn="l" rtl="0">
              <a:spcBef>
                <a:spcPts val="640"/>
              </a:spcBef>
              <a:spcAft>
                <a:spcPct val="0"/>
              </a:spcAft>
              <a:buClr>
                <a:srgbClr val="00B0F0"/>
              </a:buClr>
              <a:buSzPts val="3200"/>
              <a:buNone/>
            </a:pPr>
            <a:r>
              <a:rPr lang="ru-RU" b="1" i="1">
                <a:solidFill>
                  <a:srgbClr val="00B0F0"/>
                </a:solidFill>
              </a:rPr>
              <a:t>Чигишева</a:t>
            </a:r>
            <a:endParaRPr b="1" i="1">
              <a:solidFill>
                <a:srgbClr val="00B0F0"/>
              </a:solidFill>
            </a:endParaRPr>
          </a:p>
          <a:p>
            <a:pPr marL="342900" lvl="0" indent="-342900" algn="l" rtl="0">
              <a:spcBef>
                <a:spcPts val="640"/>
              </a:spcBef>
              <a:spcAft>
                <a:spcPct val="0"/>
              </a:spcAft>
              <a:buClr>
                <a:srgbClr val="00B0F0"/>
              </a:buClr>
              <a:buSzPts val="3200"/>
              <a:buNone/>
            </a:pPr>
            <a:r>
              <a:rPr lang="ru-RU" b="1" i="1">
                <a:solidFill>
                  <a:srgbClr val="00B0F0"/>
                </a:solidFill>
              </a:rPr>
              <a:t> Надежда Дмитриевна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ct val="0"/>
              </a:spcAft>
              <a:buClr>
                <a:schemeClr val="dk1"/>
              </a:buClr>
              <a:buSzPts val="3200"/>
              <a:buNone/>
            </a:pPr>
            <a:endParaRPr b="1" i="1">
              <a:solidFill>
                <a:srgbClr val="FF0000"/>
              </a:solidFill>
            </a:endParaRPr>
          </a:p>
          <a:p>
            <a:pPr marL="342900" lvl="0" indent="-342900" algn="l" rtl="0">
              <a:spcBef>
                <a:spcPts val="640"/>
              </a:spcBef>
              <a:spcAft>
                <a:spcPct val="0"/>
              </a:spcAft>
              <a:buClr>
                <a:srgbClr val="FF0000"/>
              </a:buClr>
              <a:buSzPts val="3200"/>
              <a:buNone/>
            </a:pPr>
            <a:r>
              <a:rPr lang="ru-RU" b="1" i="1">
                <a:solidFill>
                  <a:srgbClr val="FF0000"/>
                </a:solidFill>
              </a:rPr>
              <a:t>Мл. воспитатель: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ct val="0"/>
              </a:spcAft>
              <a:buClr>
                <a:srgbClr val="002060"/>
              </a:buClr>
              <a:buSzPts val="3200"/>
              <a:buNone/>
            </a:pPr>
            <a:r>
              <a:rPr lang="ru-RU" b="1" i="1">
                <a:solidFill>
                  <a:srgbClr val="002060"/>
                </a:solidFill>
              </a:rPr>
              <a:t>Кадеркаева</a:t>
            </a:r>
            <a:endParaRPr b="1" i="1">
              <a:solidFill>
                <a:srgbClr val="002060"/>
              </a:solidFill>
            </a:endParaRPr>
          </a:p>
          <a:p>
            <a:pPr marL="342900" lvl="0" indent="-342900" algn="l" rtl="0">
              <a:spcBef>
                <a:spcPts val="640"/>
              </a:spcBef>
              <a:spcAft>
                <a:spcPct val="0"/>
              </a:spcAft>
              <a:buClr>
                <a:srgbClr val="002060"/>
              </a:buClr>
              <a:buSzPts val="3200"/>
              <a:buNone/>
            </a:pPr>
            <a:r>
              <a:rPr lang="ru-RU" b="1" i="1">
                <a:solidFill>
                  <a:srgbClr val="002060"/>
                </a:solidFill>
              </a:rPr>
              <a:t>Ольга Владимировна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ct val="0"/>
              </a:spcAft>
              <a:buClr>
                <a:schemeClr val="dk1"/>
              </a:buClr>
              <a:buSzPts val="2000"/>
              <a:buNone/>
            </a:pPr>
            <a:endParaRPr sz="2000" b="1" i="1">
              <a:solidFill>
                <a:srgbClr val="7030A0"/>
              </a:solidFill>
            </a:endParaRPr>
          </a:p>
          <a:p>
            <a:pPr marL="342900" lvl="0" indent="-342900" algn="l" rtl="0">
              <a:spcBef>
                <a:spcPts val="400"/>
              </a:spcBef>
              <a:spcAft>
                <a:spcPct val="0"/>
              </a:spcAft>
              <a:buClr>
                <a:schemeClr val="dk1"/>
              </a:buClr>
              <a:buSzPts val="2000"/>
              <a:buNone/>
            </a:pPr>
            <a:endParaRPr sz="2000" b="1" i="1">
              <a:solidFill>
                <a:srgbClr val="7030A0"/>
              </a:solidFill>
            </a:endParaRPr>
          </a:p>
        </p:txBody>
      </p:sp>
      <p:pic>
        <p:nvPicPr>
          <p:cNvPr id="104" name="Google Shape;104;p4" descr="Добавьте подзаголовок (2)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68144" y="764704"/>
            <a:ext cx="1335454" cy="17281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4" descr="IMG-20210403-WA0034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27984" y="2204864"/>
            <a:ext cx="1440160" cy="17877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4" descr="IMG-20210403-WA0032.jp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796136" y="4005064"/>
            <a:ext cx="1296144" cy="17598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>
          <a:blip r:embed="rId6">
            <a:alphaModFix/>
          </a:blip>
          <a:stretch>
            <a:fillRect/>
          </a:stretch>
        </a:blipFill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</a:xfrm>
      </p:grpSpPr>
      <p:sp>
        <p:nvSpPr>
          <p:cNvPr id="111" name="Google Shape;111;p5"/>
          <p:cNvSpPr txBox="1"/>
          <p:nvPr>
            <p:ph type="title"/>
          </p:nvPr>
        </p:nvSpPr>
        <p:spPr>
          <a:xfrm>
            <a:off x="457200" y="274638"/>
            <a:ext cx="6115050" cy="778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/>
          </a:lstStyle>
          <a:p>
            <a:pPr marL="0" lvl="0" indent="0" algn="ctr" rtl="0">
              <a:spcBef>
                <a:spcPct val="0"/>
              </a:spcBef>
              <a:spcAft>
                <a:spcPct val="0"/>
              </a:spcAft>
              <a:buNone/>
            </a:pPr>
            <a:r>
              <a:rPr lang="ru-RU" b="1" i="1">
                <a:solidFill>
                  <a:srgbClr val="4F6128"/>
                </a:solidFill>
              </a:rPr>
              <a:t> С нами работают</a:t>
            </a:r>
            <a:endParaRPr/>
          </a:p>
        </p:txBody>
      </p:sp>
      <p:sp>
        <p:nvSpPr>
          <p:cNvPr id="112" name="Google Shape;112;p5"/>
          <p:cNvSpPr txBox="1"/>
          <p:nvPr>
            <p:ph type="body" idx="1"/>
          </p:nvPr>
        </p:nvSpPr>
        <p:spPr>
          <a:xfrm>
            <a:off x="1" y="980728"/>
            <a:ext cx="7596336" cy="5688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/>
          </a:lstStyle>
          <a:p>
            <a:pPr marL="342900" lvl="0" indent="-342900" algn="l" rtl="0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000"/>
              <a:buNone/>
            </a:pPr>
            <a:endParaRPr sz="2000" b="1" i="1">
              <a:solidFill>
                <a:srgbClr val="7030A0"/>
              </a:solidFill>
            </a:endParaRPr>
          </a:p>
          <a:p>
            <a:pPr marL="342900" lvl="0" indent="-342900" algn="l" rtl="0">
              <a:spcBef>
                <a:spcPts val="400"/>
              </a:spcBef>
              <a:spcAft>
                <a:spcPct val="0"/>
              </a:spcAft>
              <a:buClr>
                <a:schemeClr val="dk1"/>
              </a:buClr>
              <a:buSzPts val="2000"/>
              <a:buNone/>
            </a:pPr>
            <a:endParaRPr sz="2000" b="1" i="1">
              <a:solidFill>
                <a:srgbClr val="7030A0"/>
              </a:solidFill>
            </a:endParaRPr>
          </a:p>
          <a:p>
            <a:pPr marL="342900" lvl="0" indent="-342900" algn="l" rtl="0">
              <a:spcBef>
                <a:spcPts val="480"/>
              </a:spcBef>
              <a:spcAft>
                <a:spcPct val="0"/>
              </a:spcAft>
              <a:buClr>
                <a:srgbClr val="FF0000"/>
              </a:buClr>
              <a:buSzPts val="2400"/>
              <a:buNone/>
            </a:pPr>
            <a:r>
              <a:rPr lang="ru-RU" sz="2400" b="1" i="1">
                <a:solidFill>
                  <a:srgbClr val="FF0000"/>
                </a:solidFill>
              </a:rPr>
              <a:t>Психолог:</a:t>
            </a:r>
            <a:r>
              <a:rPr lang="ru-RU" sz="2400" b="1" i="1">
                <a:solidFill>
                  <a:srgbClr val="7030A0"/>
                </a:solidFill>
              </a:rPr>
              <a:t>  Горюк Дарья Викторовна </a:t>
            </a:r>
            <a:endParaRPr/>
          </a:p>
          <a:p>
            <a:pPr marL="342900" lvl="0" indent="-342900" algn="l" rtl="0">
              <a:spcBef>
                <a:spcPts val="480"/>
              </a:spcBef>
              <a:spcAft>
                <a:spcPct val="0"/>
              </a:spcAft>
              <a:buClr>
                <a:schemeClr val="dk1"/>
              </a:buClr>
              <a:buSzPts val="2400"/>
              <a:buNone/>
            </a:pPr>
            <a:endParaRPr sz="2400" b="1" i="1">
              <a:solidFill>
                <a:srgbClr val="7030A0"/>
              </a:solidFill>
            </a:endParaRPr>
          </a:p>
          <a:p>
            <a:pPr marL="342900" lvl="0" indent="-342900" algn="l" rtl="0">
              <a:spcBef>
                <a:spcPts val="400"/>
              </a:spcBef>
              <a:spcAft>
                <a:spcPct val="0"/>
              </a:spcAft>
              <a:buClr>
                <a:schemeClr val="dk1"/>
              </a:buClr>
              <a:buSzPts val="2000"/>
              <a:buNone/>
            </a:pPr>
            <a:endParaRPr sz="2000" b="1" i="1">
              <a:solidFill>
                <a:srgbClr val="7030A0"/>
              </a:solidFill>
            </a:endParaRPr>
          </a:p>
          <a:p>
            <a:pPr marL="342900" lvl="0" indent="-342900" algn="l" rtl="0">
              <a:spcBef>
                <a:spcPts val="480"/>
              </a:spcBef>
              <a:spcAft>
                <a:spcPct val="0"/>
              </a:spcAft>
              <a:buClr>
                <a:srgbClr val="FF0000"/>
              </a:buClr>
              <a:buSzPts val="2400"/>
              <a:buNone/>
            </a:pPr>
            <a:r>
              <a:rPr lang="ru-RU" sz="2400" b="1" i="1">
                <a:solidFill>
                  <a:srgbClr val="FF0000"/>
                </a:solidFill>
              </a:rPr>
              <a:t>Муз.руководитель: </a:t>
            </a:r>
            <a:endParaRPr/>
          </a:p>
          <a:p>
            <a:pPr marL="342900" lvl="0" indent="-342900" algn="l" rtl="0">
              <a:spcBef>
                <a:spcPts val="480"/>
              </a:spcBef>
              <a:spcAft>
                <a:spcPct val="0"/>
              </a:spcAft>
              <a:buClr>
                <a:srgbClr val="FF0000"/>
              </a:buClr>
              <a:buSzPts val="2400"/>
              <a:buNone/>
            </a:pPr>
            <a:r>
              <a:rPr lang="ru-RU" sz="2400" b="1" i="1">
                <a:solidFill>
                  <a:srgbClr val="FF0000"/>
                </a:solidFill>
              </a:rPr>
              <a:t>                          </a:t>
            </a:r>
            <a:r>
              <a:rPr lang="ru-RU" sz="2400" b="1" i="1">
                <a:solidFill>
                  <a:srgbClr val="7030A0"/>
                </a:solidFill>
              </a:rPr>
              <a:t>Моор Нина Александровна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ct val="0"/>
              </a:spcAft>
              <a:buClr>
                <a:schemeClr val="dk1"/>
              </a:buClr>
              <a:buSzPts val="2000"/>
              <a:buNone/>
            </a:pPr>
            <a:endParaRPr sz="2000" b="1" i="1">
              <a:solidFill>
                <a:srgbClr val="7030A0"/>
              </a:solidFill>
            </a:endParaRPr>
          </a:p>
          <a:p>
            <a:pPr marL="342900" lvl="0" indent="-342900" algn="l" rtl="0">
              <a:spcBef>
                <a:spcPts val="480"/>
              </a:spcBef>
              <a:spcAft>
                <a:spcPct val="0"/>
              </a:spcAft>
              <a:buClr>
                <a:srgbClr val="FF0000"/>
              </a:buClr>
              <a:buSzPts val="2400"/>
              <a:buNone/>
            </a:pPr>
            <a:r>
              <a:rPr lang="ru-RU" sz="2400" b="1" i="1">
                <a:solidFill>
                  <a:srgbClr val="FF0000"/>
                </a:solidFill>
              </a:rPr>
              <a:t>Инструктор по физ.культуре:</a:t>
            </a:r>
            <a:endParaRPr/>
          </a:p>
          <a:p>
            <a:pPr marL="342900" lvl="0" indent="-342900" algn="l" rtl="0">
              <a:spcBef>
                <a:spcPts val="480"/>
              </a:spcBef>
              <a:spcAft>
                <a:spcPct val="0"/>
              </a:spcAft>
              <a:buClr>
                <a:srgbClr val="FF0000"/>
              </a:buClr>
              <a:buSzPts val="2400"/>
              <a:buNone/>
            </a:pPr>
            <a:r>
              <a:rPr lang="ru-RU" sz="2400" b="1" i="1">
                <a:solidFill>
                  <a:srgbClr val="FF0000"/>
                </a:solidFill>
              </a:rPr>
              <a:t>                         </a:t>
            </a:r>
            <a:r>
              <a:rPr lang="ru-RU" sz="2400" b="1" i="1">
                <a:solidFill>
                  <a:srgbClr val="7030A0"/>
                </a:solidFill>
              </a:rPr>
              <a:t>Борк Татьяна Викторовна</a:t>
            </a:r>
            <a:endParaRPr/>
          </a:p>
        </p:txBody>
      </p:sp>
      <p:pic>
        <p:nvPicPr>
          <p:cNvPr id="113" name="Google Shape;113;p5" descr="goryuk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48064" y="1052736"/>
            <a:ext cx="1171702" cy="1512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5" descr="moor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12160" y="2636912"/>
            <a:ext cx="1080120" cy="15324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5" descr="bork.jp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36096" y="4365104"/>
            <a:ext cx="1097287" cy="15567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19" name="Shape 119"/>
        <p:cNvGrpSpPr/>
        <p:nvPr/>
      </p:nvGrpSpPr>
      <p:grpSpPr>
        <a:xfrm>
          <a:off x="0" y="0"/>
          <a:ext cx="0" cy="0"/>
        </a:xfrm>
      </p:grpSpPr>
      <p:sp>
        <p:nvSpPr>
          <p:cNvPr id="120" name="Google Shape;120;p6"/>
          <p:cNvSpPr txBox="1"/>
          <p:nvPr>
            <p:ph type="title"/>
          </p:nvPr>
        </p:nvSpPr>
        <p:spPr>
          <a:xfrm>
            <a:off x="457200" y="274638"/>
            <a:ext cx="6115050" cy="778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/>
          </a:lstStyle>
          <a:p>
            <a:pPr marL="0" lvl="0" indent="0" algn="ctr" rtl="0">
              <a:spcBef>
                <a:spcPct val="0"/>
              </a:spcBef>
              <a:spcAft>
                <a:spcPct val="0"/>
              </a:spcAft>
              <a:buNone/>
            </a:pPr>
            <a:r>
              <a:rPr lang="ru-RU" b="1" i="1">
                <a:solidFill>
                  <a:srgbClr val="4F6128"/>
                </a:solidFill>
              </a:rPr>
              <a:t>Наши дети</a:t>
            </a:r>
            <a:br>
              <a:rPr lang="ru-RU" b="1" i="1">
                <a:solidFill>
                  <a:srgbClr val="4F6128"/>
                </a:solidFill>
              </a:rPr>
            </a:br>
            <a:endParaRPr b="1" i="1">
              <a:solidFill>
                <a:srgbClr val="4F6128"/>
              </a:solidFill>
            </a:endParaRPr>
          </a:p>
        </p:txBody>
      </p:sp>
      <p:sp>
        <p:nvSpPr>
          <p:cNvPr id="121" name="Google Shape;121;p6"/>
          <p:cNvSpPr txBox="1"/>
          <p:nvPr>
            <p:ph type="body" idx="1"/>
          </p:nvPr>
        </p:nvSpPr>
        <p:spPr>
          <a:xfrm>
            <a:off x="500063" y="764704"/>
            <a:ext cx="7096273" cy="59043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/>
          </a:lstStyle>
          <a:p>
            <a:pPr marL="342900" lvl="0" indent="-342900" algn="ctr" rtl="0">
              <a:spcBef>
                <a:spcPct val="0"/>
              </a:spcBef>
              <a:spcAft>
                <a:spcPct val="0"/>
              </a:spcAft>
              <a:buClr>
                <a:srgbClr val="7030A0"/>
              </a:buClr>
              <a:buSzPts val="3200"/>
              <a:buNone/>
            </a:pPr>
            <a:r>
              <a:rPr lang="ru-RU" b="1" i="1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 нашей группе 28 детей</a:t>
            </a:r>
            <a:endParaRPr/>
          </a:p>
          <a:p>
            <a:pPr marL="342900" lvl="0" indent="-342900" algn="l" rtl="0">
              <a:spcBef>
                <a:spcPts val="280"/>
              </a:spcBef>
              <a:spcAft>
                <a:spcPct val="0"/>
              </a:spcAft>
              <a:buClr>
                <a:schemeClr val="dk1"/>
              </a:buClr>
              <a:buSzPts val="1400"/>
              <a:buNone/>
            </a:pPr>
            <a:r>
              <a:rPr lang="ru-RU" sz="1400" b="1" i="1">
                <a:latin typeface="Times New Roman"/>
                <a:ea typeface="Times New Roman"/>
                <a:cs typeface="Times New Roman"/>
                <a:sym typeface="Times New Roman"/>
              </a:rPr>
              <a:t>     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</a:pPr>
            <a:r>
              <a:rPr lang="ru-RU" sz="2000" b="1" i="1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000" b="1" i="1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13</a:t>
            </a:r>
            <a:r>
              <a:rPr lang="ru-RU" sz="2000" b="1" i="1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000" b="1" i="1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девочек                                           15 мальчиков      </a:t>
            </a:r>
            <a:r>
              <a:rPr lang="ru-RU" sz="1800" b="1" i="1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 </a:t>
            </a:r>
            <a:endParaRPr/>
          </a:p>
          <a:p>
            <a:pPr marL="342900" lvl="0" indent="-342900" algn="l" rtl="0">
              <a:spcBef>
                <a:spcPts val="28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</a:pPr>
            <a:r>
              <a:rPr lang="ru-RU" sz="11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1500" b="1" i="1">
                <a:latin typeface="Times New Roman"/>
                <a:ea typeface="Times New Roman"/>
                <a:cs typeface="Times New Roman"/>
                <a:sym typeface="Times New Roman"/>
              </a:rPr>
              <a:t>1.Акрайнцева София                                           1.Вильде Роберт</a:t>
            </a:r>
            <a:endParaRPr sz="3300"/>
          </a:p>
          <a:p>
            <a:pPr marL="342900" lvl="0" indent="-342900" algn="l" rtl="0">
              <a:spcBef>
                <a:spcPts val="280"/>
              </a:spcBef>
              <a:spcAft>
                <a:spcPct val="0"/>
              </a:spcAft>
              <a:buClr>
                <a:schemeClr val="dk1"/>
              </a:buClr>
              <a:buSzPts val="1400"/>
              <a:buNone/>
            </a:pPr>
            <a:r>
              <a:rPr lang="ru-RU" sz="1500" b="1" i="1">
                <a:latin typeface="Times New Roman"/>
                <a:ea typeface="Times New Roman"/>
                <a:cs typeface="Times New Roman"/>
                <a:sym typeface="Times New Roman"/>
              </a:rPr>
              <a:t>2.Бондаренко Варвара                                         2. Ефимов Илья </a:t>
            </a:r>
            <a:endParaRPr sz="3300"/>
          </a:p>
          <a:p>
            <a:pPr marL="342900" lvl="0" indent="-342900" algn="l" rtl="0">
              <a:spcBef>
                <a:spcPts val="280"/>
              </a:spcBef>
              <a:spcAft>
                <a:spcPct val="0"/>
              </a:spcAft>
              <a:buClr>
                <a:schemeClr val="dk1"/>
              </a:buClr>
              <a:buSzPts val="1400"/>
              <a:buNone/>
            </a:pPr>
            <a:r>
              <a:rPr lang="ru-RU" sz="1500" b="1" i="1">
                <a:latin typeface="Times New Roman"/>
                <a:ea typeface="Times New Roman"/>
                <a:cs typeface="Times New Roman"/>
                <a:sym typeface="Times New Roman"/>
              </a:rPr>
              <a:t>3.Бурдуленко Мария                                            3.Гусельников Леонид</a:t>
            </a:r>
            <a:endParaRPr sz="3300"/>
          </a:p>
          <a:p>
            <a:pPr marL="342900" lvl="0" indent="-342900" algn="l" rtl="0">
              <a:spcBef>
                <a:spcPts val="280"/>
              </a:spcBef>
              <a:spcAft>
                <a:spcPct val="0"/>
              </a:spcAft>
              <a:buClr>
                <a:schemeClr val="dk1"/>
              </a:buClr>
              <a:buSzPts val="1400"/>
              <a:buNone/>
            </a:pPr>
            <a:r>
              <a:rPr lang="ru-RU" sz="1500" b="1" i="1">
                <a:latin typeface="Times New Roman"/>
                <a:ea typeface="Times New Roman"/>
                <a:cs typeface="Times New Roman"/>
                <a:sym typeface="Times New Roman"/>
              </a:rPr>
              <a:t>4.Быкова Дарья                                                   4. Игнатов Сергей</a:t>
            </a:r>
            <a:endParaRPr sz="3300"/>
          </a:p>
          <a:p>
            <a:pPr marL="342900" lvl="0" indent="-342900" algn="l" rtl="0">
              <a:spcBef>
                <a:spcPts val="280"/>
              </a:spcBef>
              <a:spcAft>
                <a:spcPct val="0"/>
              </a:spcAft>
              <a:buClr>
                <a:schemeClr val="dk1"/>
              </a:buClr>
              <a:buSzPts val="1400"/>
              <a:buNone/>
            </a:pPr>
            <a:r>
              <a:rPr lang="ru-RU" sz="1500" b="1" i="1">
                <a:latin typeface="Times New Roman"/>
                <a:ea typeface="Times New Roman"/>
                <a:cs typeface="Times New Roman"/>
                <a:sym typeface="Times New Roman"/>
              </a:rPr>
              <a:t>5.Ермакова Алина                                               5. Казарин Виктор </a:t>
            </a:r>
            <a:endParaRPr sz="3300"/>
          </a:p>
          <a:p>
            <a:pPr marL="342900" lvl="0" indent="-342900" algn="l" rtl="0">
              <a:spcBef>
                <a:spcPts val="280"/>
              </a:spcBef>
              <a:spcAft>
                <a:spcPct val="0"/>
              </a:spcAft>
              <a:buClr>
                <a:schemeClr val="dk1"/>
              </a:buClr>
              <a:buSzPts val="1400"/>
              <a:buNone/>
            </a:pPr>
            <a:r>
              <a:rPr lang="ru-RU" sz="1500" b="1" i="1">
                <a:latin typeface="Times New Roman"/>
                <a:ea typeface="Times New Roman"/>
                <a:cs typeface="Times New Roman"/>
                <a:sym typeface="Times New Roman"/>
              </a:rPr>
              <a:t>6.Ильина Виктория                                           6. Карнаухов Демид</a:t>
            </a:r>
            <a:endParaRPr sz="1500" b="1" i="1">
              <a:latin typeface="Times New Roman"/>
              <a:ea typeface="Times New Roman" panose="02020603050405020304"/>
              <a:cs typeface="Times New Roman"/>
              <a:sym typeface="Times New Roman"/>
            </a:endParaRPr>
          </a:p>
          <a:p>
            <a:pPr marL="342900" lvl="0" indent="-342900" algn="l" rtl="0">
              <a:spcBef>
                <a:spcPts val="280"/>
              </a:spcBef>
              <a:spcAft>
                <a:spcPct val="0"/>
              </a:spcAft>
              <a:buClr>
                <a:schemeClr val="dk1"/>
              </a:buClr>
              <a:buSzPts val="1400"/>
              <a:buNone/>
            </a:pPr>
            <a:r>
              <a:rPr lang="ru-RU" sz="1500" b="1" i="1">
                <a:latin typeface="Times New Roman"/>
                <a:ea typeface="Times New Roman"/>
                <a:cs typeface="Times New Roman"/>
                <a:sym typeface="Times New Roman"/>
              </a:rPr>
              <a:t>7.Клешнина Милана                                          7. Кузеванов Роман</a:t>
            </a:r>
            <a:endParaRPr sz="3300"/>
          </a:p>
          <a:p>
            <a:pPr marL="342900" lvl="0" indent="-342900" algn="l" rtl="0">
              <a:spcBef>
                <a:spcPts val="280"/>
              </a:spcBef>
              <a:spcAft>
                <a:spcPct val="0"/>
              </a:spcAft>
              <a:buClr>
                <a:schemeClr val="dk1"/>
              </a:buClr>
              <a:buSzPts val="1400"/>
              <a:buNone/>
            </a:pPr>
            <a:r>
              <a:rPr lang="ru-RU" sz="1500" b="1" i="1">
                <a:latin typeface="Times New Roman"/>
                <a:ea typeface="Times New Roman"/>
                <a:cs typeface="Times New Roman"/>
                <a:sym typeface="Times New Roman"/>
              </a:rPr>
              <a:t>8.Красикова София                                             8. Лушников Николай</a:t>
            </a:r>
            <a:endParaRPr sz="3300"/>
          </a:p>
          <a:p>
            <a:pPr marL="342900" lvl="0" indent="-342900" algn="l" rtl="0">
              <a:spcBef>
                <a:spcPts val="280"/>
              </a:spcBef>
              <a:spcAft>
                <a:spcPct val="0"/>
              </a:spcAft>
              <a:buClr>
                <a:schemeClr val="dk1"/>
              </a:buClr>
              <a:buSzPts val="1400"/>
              <a:buNone/>
            </a:pPr>
            <a:r>
              <a:rPr lang="ru-RU" sz="1500" b="1" i="1">
                <a:latin typeface="Times New Roman"/>
                <a:ea typeface="Times New Roman"/>
                <a:cs typeface="Times New Roman"/>
                <a:sym typeface="Times New Roman"/>
              </a:rPr>
              <a:t>9.Меньшикова Александра                                 9. Мануйлов Илья</a:t>
            </a:r>
            <a:endParaRPr sz="3300"/>
          </a:p>
          <a:p>
            <a:pPr marL="342900" lvl="0" indent="-342900" algn="l" rtl="0">
              <a:spcBef>
                <a:spcPts val="280"/>
              </a:spcBef>
              <a:spcAft>
                <a:spcPct val="0"/>
              </a:spcAft>
              <a:buClr>
                <a:schemeClr val="dk1"/>
              </a:buClr>
              <a:buSzPts val="1400"/>
              <a:buNone/>
            </a:pPr>
            <a:r>
              <a:rPr lang="ru-RU" sz="1500" b="1" i="1">
                <a:latin typeface="Times New Roman"/>
                <a:ea typeface="Times New Roman"/>
                <a:cs typeface="Times New Roman"/>
                <a:sym typeface="Times New Roman"/>
              </a:rPr>
              <a:t>10.Петрова Анна                                                 10. Паули Филипп</a:t>
            </a:r>
            <a:endParaRPr sz="3300"/>
          </a:p>
          <a:p>
            <a:pPr marL="342900" lvl="0" indent="-342900" algn="l" rtl="0">
              <a:spcBef>
                <a:spcPts val="280"/>
              </a:spcBef>
              <a:spcAft>
                <a:spcPct val="0"/>
              </a:spcAft>
              <a:buClr>
                <a:schemeClr val="dk1"/>
              </a:buClr>
              <a:buSzPts val="1400"/>
              <a:buNone/>
            </a:pPr>
            <a:r>
              <a:rPr lang="ru-RU" sz="1500" b="1" i="1">
                <a:latin typeface="Times New Roman"/>
                <a:ea typeface="Times New Roman"/>
                <a:cs typeface="Times New Roman"/>
                <a:sym typeface="Times New Roman"/>
              </a:rPr>
              <a:t>11.Сазонова Виктория                                       11. Печенкин Матвей </a:t>
            </a:r>
            <a:endParaRPr sz="3300"/>
          </a:p>
          <a:p>
            <a:pPr marL="342900" lvl="0" indent="-342900" algn="l" rtl="0">
              <a:spcBef>
                <a:spcPts val="280"/>
              </a:spcBef>
              <a:spcAft>
                <a:spcPct val="0"/>
              </a:spcAft>
              <a:buClr>
                <a:schemeClr val="dk1"/>
              </a:buClr>
              <a:buSzPts val="1400"/>
              <a:buNone/>
            </a:pPr>
            <a:r>
              <a:rPr lang="ru-RU" sz="1500" b="1" i="1">
                <a:latin typeface="Times New Roman"/>
                <a:ea typeface="Times New Roman"/>
                <a:cs typeface="Times New Roman"/>
                <a:sym typeface="Times New Roman"/>
              </a:rPr>
              <a:t>12.Черепанова Варвара                                      12. Рязанцев Алексей</a:t>
            </a:r>
            <a:endParaRPr sz="3300"/>
          </a:p>
          <a:p>
            <a:pPr marL="342900" lvl="0" indent="-342900" algn="l" rtl="0">
              <a:spcBef>
                <a:spcPts val="280"/>
              </a:spcBef>
              <a:spcAft>
                <a:spcPct val="0"/>
              </a:spcAft>
              <a:buClr>
                <a:schemeClr val="dk1"/>
              </a:buClr>
              <a:buSzPts val="1400"/>
              <a:buNone/>
            </a:pPr>
            <a:r>
              <a:rPr lang="ru-RU" sz="1500" b="1" i="1">
                <a:latin typeface="Times New Roman"/>
                <a:ea typeface="Times New Roman"/>
                <a:cs typeface="Times New Roman"/>
                <a:sym typeface="Times New Roman"/>
              </a:rPr>
              <a:t>13.Шкарбань Мариана                                       13. Тишков Артем</a:t>
            </a:r>
            <a:endParaRPr sz="3300"/>
          </a:p>
          <a:p>
            <a:pPr marL="342900" lvl="0" indent="-342900" algn="ctr" rtl="0">
              <a:spcBef>
                <a:spcPts val="280"/>
              </a:spcBef>
              <a:spcAft>
                <a:spcPct val="0"/>
              </a:spcAft>
              <a:buClr>
                <a:schemeClr val="dk1"/>
              </a:buClr>
              <a:buSzPts val="1400"/>
              <a:buNone/>
            </a:pPr>
            <a:r>
              <a:rPr lang="ru-RU" sz="1500" b="1" i="1"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          14.Тырыкин Данил</a:t>
            </a:r>
            <a:endParaRPr sz="3300"/>
          </a:p>
          <a:p>
            <a:pPr marL="342900" lvl="0" indent="-342900" algn="ctr" rtl="0">
              <a:spcBef>
                <a:spcPts val="280"/>
              </a:spcBef>
              <a:spcAft>
                <a:spcPct val="0"/>
              </a:spcAft>
              <a:buClr>
                <a:schemeClr val="dk1"/>
              </a:buClr>
              <a:buSzPts val="1400"/>
              <a:buNone/>
            </a:pPr>
            <a:r>
              <a:rPr lang="ru-RU" sz="1500" b="1" i="1"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                 15. Школьников Гордей</a:t>
            </a:r>
            <a:endParaRPr sz="3300"/>
          </a:p>
          <a:p>
            <a:pPr marL="342900" lvl="0" indent="-342900" algn="l" rtl="0">
              <a:spcBef>
                <a:spcPts val="22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</a:pPr>
            <a:endParaRPr sz="1200">
              <a:latin typeface="Times New Roman"/>
              <a:ea typeface="Times New Roman" panose="02020603050405020304"/>
              <a:cs typeface="Times New Roman"/>
              <a:sym typeface="Times New Roman"/>
            </a:endParaRPr>
          </a:p>
          <a:p>
            <a:pPr marL="342900" lvl="0" indent="-342900" algn="l" rtl="0">
              <a:spcBef>
                <a:spcPts val="280"/>
              </a:spcBef>
              <a:spcAft>
                <a:spcPct val="0"/>
              </a:spcAft>
              <a:buClr>
                <a:schemeClr val="dk1"/>
              </a:buClr>
              <a:buSzPts val="1400"/>
              <a:buNone/>
            </a:pPr>
            <a:r>
              <a:rPr lang="ru-RU" sz="1500"/>
              <a:t> </a:t>
            </a:r>
            <a:endParaRPr sz="3300"/>
          </a:p>
          <a:p>
            <a:pPr marL="342900" lvl="0" indent="-342900" algn="l" rtl="0">
              <a:spcBef>
                <a:spcPts val="280"/>
              </a:spcBef>
              <a:spcAft>
                <a:spcPct val="0"/>
              </a:spcAft>
              <a:buClr>
                <a:schemeClr val="dk1"/>
              </a:buClr>
              <a:buSzPts val="1400"/>
              <a:buNone/>
            </a:pPr>
            <a:endParaRPr sz="1400" b="1" i="1">
              <a:solidFill>
                <a:srgbClr val="7030A0"/>
              </a:solidFill>
              <a:latin typeface="Times New Roman"/>
              <a:ea typeface="Times New Roman" panose="02020603050405020304"/>
              <a:cs typeface="Times New Roman"/>
              <a:sym typeface="Times New Roman"/>
            </a:endParaRPr>
          </a:p>
          <a:p>
            <a:pPr marL="342900" lvl="0" indent="-342900" algn="l" rtl="0">
              <a:spcBef>
                <a:spcPts val="280"/>
              </a:spcBef>
              <a:spcAft>
                <a:spcPct val="0"/>
              </a:spcAft>
              <a:buClr>
                <a:schemeClr val="dk1"/>
              </a:buClr>
              <a:buSzPts val="1400"/>
              <a:buNone/>
            </a:pPr>
            <a:endParaRPr sz="1400"/>
          </a:p>
        </p:txBody>
      </p:sp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25" name="Shape 125"/>
        <p:cNvGrpSpPr/>
        <p:nvPr/>
      </p:nvGrpSpPr>
      <p:grpSpPr>
        <a:xfrm>
          <a:off x="0" y="0"/>
          <a:ext cx="0" cy="0"/>
        </a:xfrm>
      </p:grpSpPr>
      <p:sp>
        <p:nvSpPr>
          <p:cNvPr id="126" name="Google Shape;126;p7"/>
          <p:cNvSpPr txBox="1"/>
          <p:nvPr>
            <p:ph type="title"/>
          </p:nvPr>
        </p:nvSpPr>
        <p:spPr>
          <a:xfrm>
            <a:off x="457200" y="0"/>
            <a:ext cx="8229600" cy="1052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/>
          </a:lstStyle>
          <a:p>
            <a:pPr marL="0" lvl="0" indent="0" algn="ctr" rtl="0">
              <a:spcBef>
                <a:spcPct val="0"/>
              </a:spcBef>
              <a:spcAft>
                <a:spcPct val="0"/>
              </a:spcAft>
              <a:buNone/>
            </a:pPr>
            <a:r>
              <a:rPr lang="ru-RU">
                <a:solidFill>
                  <a:srgbClr val="7030A0"/>
                </a:solidFill>
              </a:rPr>
              <a:t>Адаптация</a:t>
            </a:r>
            <a:endParaRPr>
              <a:solidFill>
                <a:srgbClr val="7030A0"/>
              </a:solidFill>
            </a:endParaRPr>
          </a:p>
        </p:txBody>
      </p:sp>
      <p:pic>
        <p:nvPicPr>
          <p:cNvPr id="127" name="Google Shape;127;p7" descr="IMG_20200903_094806.jpg"/>
          <p:cNvPicPr preferRelativeResize="0"/>
          <p:nvPr>
            <p:ph type="body" idx="1"/>
          </p:nvPr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40152" y="2276872"/>
            <a:ext cx="1350150" cy="1944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7" descr="IMG_20200824_105616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59832" y="4725144"/>
            <a:ext cx="1404156" cy="1944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7" descr="IMG_20200824_111554.jp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79512" y="4725144"/>
            <a:ext cx="1368152" cy="1964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7" descr="IMG_20200824_111602.jp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059832" y="2492896"/>
            <a:ext cx="1368152" cy="18242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7" descr="IMG_20200825_083048.jp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499992" y="1700808"/>
            <a:ext cx="1440160" cy="2016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7" descr="IMG_20200825_083104.jpg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79512" y="2492896"/>
            <a:ext cx="1458162" cy="1944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7" descr="IMG_20200903_085603.jpg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1619672" y="3933056"/>
            <a:ext cx="1404156" cy="18722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7" descr="IMG_20200903_085605.jpg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4499992" y="3861048"/>
            <a:ext cx="1368152" cy="1944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7" descr="IMG_20200903_085611.jpg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1619672" y="1916832"/>
            <a:ext cx="1350150" cy="18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7" descr="IMG_20200903_085624.jpg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6012160" y="4653136"/>
            <a:ext cx="1437624" cy="1988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7" descr="IMG_20200903_090050.jpg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7380312" y="1628800"/>
            <a:ext cx="1368152" cy="2088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7" descr="IMG_20200903_090259.jpg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7775848" y="4077072"/>
            <a:ext cx="1368152" cy="18715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>
          <a:blip r:embed="rId7">
            <a:alphaModFix/>
          </a:blip>
          <a:stretch>
            <a:fillRect/>
          </a:stretch>
        </a:blipFill>
      </p:bgPr>
    </p:bg>
    <p:spTree>
      <p:nvGrpSpPr>
        <p:cNvPr id="142" name="Shape 142"/>
        <p:cNvGrpSpPr/>
        <p:nvPr/>
      </p:nvGrpSpPr>
      <p:grpSpPr>
        <a:xfrm>
          <a:off x="0" y="0"/>
          <a:ext cx="0" cy="0"/>
        </a:xfrm>
      </p:grpSpPr>
      <p:sp>
        <p:nvSpPr>
          <p:cNvPr id="143" name="Google Shape;143;p8"/>
          <p:cNvSpPr txBox="1"/>
          <p:nvPr>
            <p:ph type="title"/>
          </p:nvPr>
        </p:nvSpPr>
        <p:spPr>
          <a:xfrm>
            <a:off x="457200" y="116632"/>
            <a:ext cx="6115050" cy="720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/>
          </a:lstStyle>
          <a:p>
            <a:pPr marL="0" lvl="0" indent="0" algn="ctr" rtl="0">
              <a:spcBef>
                <a:spcPct val="0"/>
              </a:spcBef>
              <a:spcAft>
                <a:spcPct val="0"/>
              </a:spcAft>
              <a:buNone/>
            </a:pPr>
            <a:br>
              <a:rPr lang="ru-RU" b="1" i="1">
                <a:solidFill>
                  <a:srgbClr val="4F6128"/>
                </a:solidFill>
              </a:rPr>
            </a:br>
            <a:r>
              <a:rPr lang="ru-RU" b="1" i="1">
                <a:solidFill>
                  <a:srgbClr val="4F6128"/>
                </a:solidFill>
              </a:rPr>
              <a:t>Наши будни</a:t>
            </a:r>
            <a:br>
              <a:rPr lang="ru-RU" b="1" i="1">
                <a:solidFill>
                  <a:srgbClr val="4F6128"/>
                </a:solidFill>
              </a:rPr>
            </a:br>
            <a:endParaRPr b="1" i="1">
              <a:solidFill>
                <a:srgbClr val="4F6128"/>
              </a:solidFill>
            </a:endParaRPr>
          </a:p>
        </p:txBody>
      </p:sp>
      <p:sp>
        <p:nvSpPr>
          <p:cNvPr id="144" name="Google Shape;144;p8"/>
          <p:cNvSpPr txBox="1"/>
          <p:nvPr>
            <p:ph type="body" idx="1"/>
          </p:nvPr>
        </p:nvSpPr>
        <p:spPr>
          <a:xfrm>
            <a:off x="500063" y="764704"/>
            <a:ext cx="7096273" cy="864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/>
          </a:lstStyle>
          <a:p>
            <a:pPr marL="342900" lvl="0" indent="-342900" algn="l" rtl="0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None/>
            </a:pPr>
            <a:endParaRPr sz="2800" b="1" i="1">
              <a:solidFill>
                <a:srgbClr val="FF0000"/>
              </a:solidFill>
              <a:latin typeface="Times New Roman"/>
              <a:ea typeface="Times New Roman" panose="02020603050405020304"/>
              <a:cs typeface="Times New Roman"/>
              <a:sym typeface="Times New Roman"/>
            </a:endParaRPr>
          </a:p>
          <a:p>
            <a:pPr marL="342900" lvl="0" indent="-342900" algn="l" rtl="0">
              <a:spcBef>
                <a:spcPts val="560"/>
              </a:spcBef>
              <a:spcAft>
                <a:spcPct val="0"/>
              </a:spcAft>
              <a:buClr>
                <a:srgbClr val="FF0000"/>
              </a:buClr>
              <a:buSzPts val="2800"/>
              <a:buNone/>
            </a:pPr>
            <a:r>
              <a:rPr lang="ru-RU" sz="2800" b="1" i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Утренняя зарядка</a:t>
            </a:r>
            <a:endParaRPr sz="2000">
              <a:solidFill>
                <a:srgbClr val="FF0000"/>
              </a:solidFill>
            </a:endParaRPr>
          </a:p>
          <a:p>
            <a:pPr marL="342900" lvl="0" indent="-342900" algn="l" rtl="0">
              <a:spcBef>
                <a:spcPts val="280"/>
              </a:spcBef>
              <a:spcAft>
                <a:spcPct val="0"/>
              </a:spcAft>
              <a:buClr>
                <a:schemeClr val="dk1"/>
              </a:buClr>
              <a:buSzPts val="1400"/>
              <a:buNone/>
            </a:pPr>
            <a:endParaRPr sz="1400" b="1" i="1">
              <a:solidFill>
                <a:srgbClr val="7030A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lvl="0" indent="-342900" algn="l" rtl="0">
              <a:spcBef>
                <a:spcPts val="280"/>
              </a:spcBef>
              <a:spcAft>
                <a:spcPct val="0"/>
              </a:spcAft>
              <a:buClr>
                <a:schemeClr val="dk1"/>
              </a:buClr>
              <a:buSzPts val="1400"/>
              <a:buNone/>
            </a:pPr>
            <a:endParaRPr sz="1400"/>
          </a:p>
        </p:txBody>
      </p:sp>
      <p:pic>
        <p:nvPicPr>
          <p:cNvPr id="145" name="Google Shape;145;p8" descr="IMG-20210407-WA0005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9552" y="1484784"/>
            <a:ext cx="3456384" cy="2592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8" descr="IMG-20210407-WA0002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32040" y="1484784"/>
            <a:ext cx="3528391" cy="2545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8" descr="IMG-20210407-WA0003.jp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11560" y="4365104"/>
            <a:ext cx="3450124" cy="23042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8" descr="IMG-20210407-WA0004.jp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004048" y="4293096"/>
            <a:ext cx="3564398" cy="23762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>
          <a:blip r:embed="rId7">
            <a:alphaModFix/>
          </a:blip>
          <a:stretch>
            <a:fillRect/>
          </a:stretch>
        </a:blipFill>
      </p:bgPr>
    </p:bg>
    <p:spTree>
      <p:nvGrpSpPr>
        <p:cNvPr id="152" name="Shape 152"/>
        <p:cNvGrpSpPr/>
        <p:nvPr/>
      </p:nvGrpSpPr>
      <p:grpSpPr>
        <a:xfrm>
          <a:off x="0" y="0"/>
          <a:ext cx="0" cy="0"/>
        </a:xfrm>
      </p:grpSpPr>
      <p:sp>
        <p:nvSpPr>
          <p:cNvPr id="153" name="Google Shape;153;p9"/>
          <p:cNvSpPr txBox="1"/>
          <p:nvPr>
            <p:ph type="title"/>
          </p:nvPr>
        </p:nvSpPr>
        <p:spPr>
          <a:xfrm>
            <a:off x="457200" y="116632"/>
            <a:ext cx="6115050" cy="720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/>
          </a:lstStyle>
          <a:p>
            <a:pPr marL="0" lvl="0" indent="0" algn="ctr" rtl="0">
              <a:spcBef>
                <a:spcPct val="0"/>
              </a:spcBef>
              <a:spcAft>
                <a:spcPct val="0"/>
              </a:spcAft>
              <a:buNone/>
            </a:pPr>
            <a:br>
              <a:rPr lang="ru-RU" b="1" i="1">
                <a:solidFill>
                  <a:srgbClr val="4F6128"/>
                </a:solidFill>
              </a:rPr>
            </a:br>
            <a:r>
              <a:rPr lang="ru-RU" b="1" i="1">
                <a:solidFill>
                  <a:srgbClr val="4F6128"/>
                </a:solidFill>
              </a:rPr>
              <a:t>Наши будни</a:t>
            </a:r>
            <a:br>
              <a:rPr lang="ru-RU" b="1" i="1">
                <a:solidFill>
                  <a:srgbClr val="4F6128"/>
                </a:solidFill>
              </a:rPr>
            </a:br>
            <a:endParaRPr b="1" i="1">
              <a:solidFill>
                <a:srgbClr val="4F6128"/>
              </a:solidFill>
            </a:endParaRPr>
          </a:p>
        </p:txBody>
      </p:sp>
      <p:sp>
        <p:nvSpPr>
          <p:cNvPr id="154" name="Google Shape;154;p9"/>
          <p:cNvSpPr txBox="1"/>
          <p:nvPr>
            <p:ph type="body" idx="1"/>
          </p:nvPr>
        </p:nvSpPr>
        <p:spPr>
          <a:xfrm>
            <a:off x="500063" y="764704"/>
            <a:ext cx="7096273" cy="864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/>
          </a:lstStyle>
          <a:p>
            <a:pPr marL="342900" lvl="0" indent="-342900" algn="l" rtl="0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None/>
            </a:pPr>
            <a:endParaRPr sz="2800" b="1" i="1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lvl="0" indent="-342900" algn="l" rtl="0">
              <a:spcBef>
                <a:spcPts val="480"/>
              </a:spcBef>
              <a:spcAft>
                <a:spcPct val="0"/>
              </a:spcAft>
              <a:buClr>
                <a:srgbClr val="FF0000"/>
              </a:buClr>
              <a:buSzPts val="2400"/>
              <a:buNone/>
            </a:pPr>
            <a:r>
              <a:rPr lang="ru-RU" sz="2400" b="1" i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Дни рождения</a:t>
            </a:r>
            <a:endParaRPr/>
          </a:p>
          <a:p>
            <a:pPr marL="342900" lvl="0" indent="-342900" algn="l" rtl="0">
              <a:spcBef>
                <a:spcPts val="280"/>
              </a:spcBef>
              <a:spcAft>
                <a:spcPct val="0"/>
              </a:spcAft>
              <a:buClr>
                <a:schemeClr val="dk1"/>
              </a:buClr>
              <a:buSzPts val="1400"/>
              <a:buNone/>
            </a:pPr>
            <a:endParaRPr sz="1400"/>
          </a:p>
        </p:txBody>
      </p:sp>
      <p:pic>
        <p:nvPicPr>
          <p:cNvPr id="155" name="Google Shape;155;p9" descr="IMG-20200924-WA0040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2040" y="3717032"/>
            <a:ext cx="2193708" cy="29249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9" descr="IMG-20200924-WA0035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63688" y="3717032"/>
            <a:ext cx="2189220" cy="2918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9" descr="IMG-20200924-WA0038.jp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92336" y="1556792"/>
            <a:ext cx="2214246" cy="29523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9" descr="IMG-20200924-WA0039.jp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23528" y="1556792"/>
            <a:ext cx="2180244" cy="29069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лица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r="http://schemas.openxmlformats.org/officeDocument/2006/relationships" xmlns:a="http://schemas.openxmlformats.org/drawingml/2006/main" name="лица override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aragraphs>64</Paragraphs>
  <Slides>18</Slides>
  <Notes>18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baseType="lpstr" size="22">
      <vt:lpstr>Arial</vt:lpstr>
      <vt:lpstr>Calibri</vt:lpstr>
      <vt:lpstr>Times New Roman</vt:lpstr>
      <vt:lpstr>лица</vt:lpstr>
      <vt:lpstr>Портфолио группы №4«Непоседы»</vt:lpstr>
      <vt:lpstr>Наша группа</vt:lpstr>
      <vt:lpstr>Наш девиз</vt:lpstr>
      <vt:lpstr> Педагоги группы</vt:lpstr>
      <vt:lpstr> С нами работают</vt:lpstr>
      <vt:lpstr>Наши дети</vt:lpstr>
      <vt:lpstr>Адаптация</vt:lpstr>
      <vt:lpstr>Наши будни</vt:lpstr>
      <vt:lpstr>Наши будни</vt:lpstr>
      <vt:lpstr/>
      <vt:lpstr> Наши будни     Занятия</vt:lpstr>
      <vt:lpstr>Наши будни</vt:lpstr>
      <vt:lpstr>Наши будни</vt:lpstr>
      <vt:lpstr>Зимующие птицы</vt:lpstr>
      <vt:lpstr>День мамы!</vt:lpstr>
      <vt:lpstr>Праздник Весны</vt:lpstr>
      <vt:lpstr>Наши достижения!</vt:lpstr>
      <vt:lpstr>Спасибо за внимание!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creator>jul</dc:creator>
  <cp:revision>1</cp:revision>
  <dcterms:created xsi:type="dcterms:W3CDTF">2016-05-11T09:30:30Z</dcterms:created>
  <dcterms:modified xsi:type="dcterms:W3CDTF">2023-05-22T15:13:44Z</dcterms:modified>
</cp:coreProperties>
</file>