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6" r:id="rId1"/>
  </p:sldMasterIdLst>
  <p:sldIdLst>
    <p:sldId id="256" r:id="rId2"/>
    <p:sldId id="266" r:id="rId3"/>
    <p:sldId id="257" r:id="rId4"/>
    <p:sldId id="258" r:id="rId5"/>
    <p:sldId id="261" r:id="rId6"/>
    <p:sldId id="267" r:id="rId7"/>
    <p:sldId id="259" r:id="rId8"/>
    <p:sldId id="264" r:id="rId9"/>
    <p:sldId id="260" r:id="rId10"/>
    <p:sldId id="268" r:id="rId11"/>
    <p:sldId id="269" r:id="rId12"/>
    <p:sldId id="262" r:id="rId13"/>
    <p:sldId id="265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7971-BD44-479C-A9D0-EE32B5E8DE54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28F1E-86F5-4993-AE29-31AA6376B6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7161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7971-BD44-479C-A9D0-EE32B5E8DE54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28F1E-86F5-4993-AE29-31AA6376B6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787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7971-BD44-479C-A9D0-EE32B5E8DE54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28F1E-86F5-4993-AE29-31AA6376B66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293464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7971-BD44-479C-A9D0-EE32B5E8DE54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28F1E-86F5-4993-AE29-31AA6376B6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0310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7971-BD44-479C-A9D0-EE32B5E8DE54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28F1E-86F5-4993-AE29-31AA6376B66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413920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7971-BD44-479C-A9D0-EE32B5E8DE54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28F1E-86F5-4993-AE29-31AA6376B6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53449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7971-BD44-479C-A9D0-EE32B5E8DE54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28F1E-86F5-4993-AE29-31AA6376B6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641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7971-BD44-479C-A9D0-EE32B5E8DE54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28F1E-86F5-4993-AE29-31AA6376B6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8924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7971-BD44-479C-A9D0-EE32B5E8DE54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28F1E-86F5-4993-AE29-31AA6376B6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317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7971-BD44-479C-A9D0-EE32B5E8DE54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28F1E-86F5-4993-AE29-31AA6376B6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369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7971-BD44-479C-A9D0-EE32B5E8DE54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28F1E-86F5-4993-AE29-31AA6376B6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71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7971-BD44-479C-A9D0-EE32B5E8DE54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28F1E-86F5-4993-AE29-31AA6376B6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0099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7971-BD44-479C-A9D0-EE32B5E8DE54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28F1E-86F5-4993-AE29-31AA6376B6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909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7971-BD44-479C-A9D0-EE32B5E8DE54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28F1E-86F5-4993-AE29-31AA6376B6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177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7971-BD44-479C-A9D0-EE32B5E8DE54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28F1E-86F5-4993-AE29-31AA6376B6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8266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28F1E-86F5-4993-AE29-31AA6376B667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17971-BD44-479C-A9D0-EE32B5E8DE54}" type="datetimeFigureOut">
              <a:rPr lang="ru-RU" smtClean="0"/>
              <a:t>22.05.2023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146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D17971-BD44-479C-A9D0-EE32B5E8DE54}" type="datetimeFigureOut">
              <a:rPr lang="ru-RU" smtClean="0"/>
              <a:t>22.05.2023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F028F1E-86F5-4993-AE29-31AA6376B6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060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  <p:sldLayoutId id="2147483838" r:id="rId12"/>
    <p:sldLayoutId id="2147483839" r:id="rId13"/>
    <p:sldLayoutId id="2147483840" r:id="rId14"/>
    <p:sldLayoutId id="2147483841" r:id="rId15"/>
    <p:sldLayoutId id="214748384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025302-22C9-4BD9-838F-4D682439F2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6348" y="2404534"/>
            <a:ext cx="8905461" cy="1646302"/>
          </a:xfrm>
        </p:spPr>
        <p:txBody>
          <a:bodyPr/>
          <a:lstStyle/>
          <a:p>
            <a:r>
              <a:rPr lang="ru-RU" dirty="0"/>
              <a:t>Проект:</a:t>
            </a:r>
            <a:br>
              <a:rPr lang="ru-RU" dirty="0"/>
            </a:br>
            <a:r>
              <a:rPr lang="ru-RU" dirty="0"/>
              <a:t>«Книжки – малышки»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D4CDF07-8734-4F14-8785-6E3CCE50DD8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Воспитатель:</a:t>
            </a:r>
          </a:p>
          <a:p>
            <a:r>
              <a:rPr lang="ru-RU" dirty="0"/>
              <a:t>Леонтьева Лидия Николаевна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EE67F4CE-D2D1-4ACF-8D8E-B043F2717F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2542" y="-39019"/>
            <a:ext cx="4123331" cy="3092498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7980107-FC34-4479-BB9A-71EBFA6189C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35" y="2807167"/>
            <a:ext cx="3005757" cy="3795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34653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4295258-5AF9-405A-869A-E0A094B428C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087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5606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92EB701-47E7-403B-95D5-F5F1E2363C9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015" y="92765"/>
            <a:ext cx="3711437" cy="494858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4409CB3-3264-488A-BD3F-30CADD6FE69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6417" y="2398644"/>
            <a:ext cx="5601252" cy="420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3290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A29A4B-22F9-4493-AE2F-0CE9AB60F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/>
              <a:t>Результаты проекта: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C5584BB-8470-4188-8605-2B09F327ED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709530"/>
            <a:ext cx="9049762" cy="4876801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4000" dirty="0"/>
              <a:t>Проект был реализован полностью. Активное участие в реализации проекта приняли родители. Дети стали бережнее обращаться с книгами, у них появился интерес к рассматриванию книжек и рассказыванию по картинкам сюжетов сказок.</a:t>
            </a:r>
          </a:p>
          <a:p>
            <a:pPr marL="0" indent="0">
              <a:buNone/>
            </a:pPr>
            <a:r>
              <a:rPr lang="ru-RU" sz="4000" dirty="0"/>
              <a:t>Наша задача была показать, что книга – верный друг. Очень важно, чтобы и в семье были созданы условия для привития любви и интереса к книге. Все участники проекта получили массу удовольствия и хорошего настроения.</a:t>
            </a:r>
          </a:p>
          <a:p>
            <a:pPr marL="0" indent="0">
              <a:buNone/>
            </a:pPr>
            <a:r>
              <a:rPr lang="ru-RU" sz="4000" dirty="0"/>
              <a:t>«Книжка-малышка», сделанная родителями вместе с детьми, позволила поднять интерес к художественной литературе, дать понимание важности книги в жизни человека и повысить самооценку детей за свой труд.</a:t>
            </a:r>
          </a:p>
        </p:txBody>
      </p:sp>
    </p:spTree>
    <p:extLst>
      <p:ext uri="{BB962C8B-B14F-4D97-AF65-F5344CB8AC3E}">
        <p14:creationId xmlns:p14="http://schemas.microsoft.com/office/powerpoint/2010/main" val="34248232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9A96F8-07D4-4DE4-8D73-F779C9E53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/>
              <a:t>Спасибо за внимание!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D0DDFC5-07EA-47DC-B84B-F702E89D394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4477" y="1841141"/>
            <a:ext cx="7582381" cy="4407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469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C5584BB-8470-4188-8605-2B09F327ED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768627"/>
            <a:ext cx="8596668" cy="5272736"/>
          </a:xfrm>
        </p:spPr>
        <p:txBody>
          <a:bodyPr/>
          <a:lstStyle/>
          <a:p>
            <a:pPr marL="0" indent="0" algn="r">
              <a:buNone/>
            </a:pPr>
            <a:r>
              <a:rPr lang="ru-RU" sz="4000" dirty="0"/>
              <a:t>«Чтение — это окошко,</a:t>
            </a:r>
          </a:p>
          <a:p>
            <a:pPr marL="0" indent="0" algn="r">
              <a:buNone/>
            </a:pPr>
            <a:r>
              <a:rPr lang="ru-RU" sz="4000" dirty="0"/>
              <a:t>через которое дети видят</a:t>
            </a:r>
          </a:p>
          <a:p>
            <a:pPr marL="0" indent="0" algn="r">
              <a:buNone/>
            </a:pPr>
            <a:r>
              <a:rPr lang="ru-RU" sz="4000" dirty="0"/>
              <a:t>и познают мир и самих себя.».</a:t>
            </a:r>
          </a:p>
          <a:p>
            <a:pPr marL="0" indent="0" algn="r">
              <a:buNone/>
            </a:pPr>
            <a:r>
              <a:rPr lang="ru-RU" sz="4000" dirty="0"/>
              <a:t>В. А. Сухомлинский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EF11493-9DB6-4475-9B0C-D7DF477C1F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7531" y="4018514"/>
            <a:ext cx="4572000" cy="2505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657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C5584BB-8470-4188-8605-2B09F327ED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768627"/>
            <a:ext cx="8596668" cy="5272736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/>
              <a:t>Проект:</a:t>
            </a:r>
            <a:r>
              <a:rPr lang="ru-RU" sz="2400" dirty="0"/>
              <a:t> </a:t>
            </a:r>
            <a:r>
              <a:rPr lang="ru-RU" sz="2400" i="1" dirty="0"/>
              <a:t>«Книжки – малышки»</a:t>
            </a:r>
          </a:p>
          <a:p>
            <a:pPr marL="0" indent="0">
              <a:buNone/>
            </a:pPr>
            <a:r>
              <a:rPr lang="ru-RU" sz="2400" b="1" dirty="0"/>
              <a:t>Автор:</a:t>
            </a:r>
            <a:r>
              <a:rPr lang="ru-RU" sz="2400" dirty="0"/>
              <a:t> Леонтьева Л.Н., воспитатель</a:t>
            </a:r>
          </a:p>
          <a:p>
            <a:pPr marL="0" indent="0">
              <a:buNone/>
            </a:pPr>
            <a:r>
              <a:rPr lang="ru-RU" sz="2400" dirty="0"/>
              <a:t>МБОУ Успенская СОШ ДО – детский сад № 25, с. Успенское, 2022-2023 г.</a:t>
            </a:r>
          </a:p>
          <a:p>
            <a:pPr marL="0" indent="0">
              <a:buNone/>
            </a:pPr>
            <a:r>
              <a:rPr lang="ru-RU" sz="2400" b="1" dirty="0"/>
              <a:t>Вид, тип проекта: </a:t>
            </a:r>
            <a:r>
              <a:rPr lang="ru-RU" sz="2400" dirty="0"/>
              <a:t>долгосрочный, творческий.</a:t>
            </a:r>
          </a:p>
          <a:p>
            <a:pPr marL="0" indent="0">
              <a:buNone/>
            </a:pPr>
            <a:r>
              <a:rPr lang="ru-RU" sz="2400" b="1" dirty="0"/>
              <a:t>Место проведения: </a:t>
            </a:r>
            <a:r>
              <a:rPr lang="ru-RU" sz="2400" dirty="0"/>
              <a:t>МБОУ Успенская СОШ ДО – детский сад № 25</a:t>
            </a:r>
          </a:p>
          <a:p>
            <a:pPr marL="0" indent="0">
              <a:buNone/>
            </a:pPr>
            <a:r>
              <a:rPr lang="ru-RU" sz="2400" b="1" dirty="0"/>
              <a:t>Сроки проведения: </a:t>
            </a:r>
            <a:r>
              <a:rPr lang="ru-RU" sz="2400" dirty="0"/>
              <a:t>1 год</a:t>
            </a:r>
          </a:p>
          <a:p>
            <a:pPr marL="0" indent="0">
              <a:buNone/>
            </a:pPr>
            <a:r>
              <a:rPr lang="ru-RU" sz="2400" b="1" dirty="0"/>
              <a:t>Участники проекта: </a:t>
            </a:r>
            <a:r>
              <a:rPr lang="ru-RU" sz="2400" dirty="0"/>
              <a:t>дети первой младшей группы, родители, педагоги.</a:t>
            </a:r>
          </a:p>
          <a:p>
            <a:pPr marL="0" indent="0">
              <a:buNone/>
            </a:pPr>
            <a:r>
              <a:rPr lang="ru-RU" sz="2400" b="1" dirty="0"/>
              <a:t>Возраст детей: </a:t>
            </a:r>
            <a:r>
              <a:rPr lang="ru-RU" sz="2400" dirty="0"/>
              <a:t>2-3 года.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64814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A29A4B-22F9-4493-AE2F-0CE9AB60F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/>
              <a:t>Цель проекта: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C5584BB-8470-4188-8605-2B09F327ED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762539"/>
            <a:ext cx="8596668" cy="474427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4000" dirty="0"/>
              <a:t>Формирование у детей интереса к детской книге через познавательную и творческую и деятельность, развить устойчивый интерес к книге, а также бережному отношению к ним. Развивать потребность к чтению художественной литературы. Пробуждение интереса к книгам путём создания книжки-малышки. Способствовать созданию атмосферы заинтересованности, сотрудничества и сотворчества детей и родителей.</a:t>
            </a:r>
          </a:p>
        </p:txBody>
      </p:sp>
    </p:spTree>
    <p:extLst>
      <p:ext uri="{BB962C8B-B14F-4D97-AF65-F5344CB8AC3E}">
        <p14:creationId xmlns:p14="http://schemas.microsoft.com/office/powerpoint/2010/main" val="1703572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A29A4B-22F9-4493-AE2F-0CE9AB60F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/>
              <a:t>Задачи проекта: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C5584BB-8470-4188-8605-2B09F327ED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749287"/>
            <a:ext cx="8596668" cy="4837044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800" dirty="0"/>
              <a:t>Формирование у детей интереса к книгам, произведениям художественной литературы;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/>
              <a:t>Формирование умения рассматривать книжные иллюстрации, соотносить их с текстом произведения;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/>
              <a:t>Развитие умения слушать и понимать литературные произведения разных жанров, эмоционально откликаться на воображаемые события;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/>
              <a:t>Развитие связной речи, активизация словаря младших дошкольников;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/>
              <a:t>Воспитание любви и бережного отношения к книге.</a:t>
            </a:r>
          </a:p>
        </p:txBody>
      </p:sp>
    </p:spTree>
    <p:extLst>
      <p:ext uri="{BB962C8B-B14F-4D97-AF65-F5344CB8AC3E}">
        <p14:creationId xmlns:p14="http://schemas.microsoft.com/office/powerpoint/2010/main" val="3718818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A29A4B-22F9-4493-AE2F-0CE9AB60F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dirty="0"/>
              <a:t>Ожидаемые результаты: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C5584BB-8470-4188-8605-2B09F327ED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749287"/>
            <a:ext cx="8596668" cy="4837044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800" dirty="0"/>
              <a:t>У детей появится больший интерес к произведениям художественной литературы.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/>
              <a:t>Знакомство детей с различными видами книг;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/>
              <a:t>Дети узнают о бережном отношении к книгам;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/>
              <a:t>Участие семьи в воспитательном процессе на основе педагогического сотрудничества;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/>
              <a:t>Чтение художественной литературы;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/>
              <a:t>Создание «книжек-малышек» совместно с детьми;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/>
              <a:t>При взаимодействии родителей и детей в процессе изготовления книжек-малышек, сами родители будут формировать бережное отношение к книгам, учить правильному обращению с ними.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531291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0C8EFEBC-C5B7-4055-9169-812A1C39713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3566" y="0"/>
            <a:ext cx="693180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85633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36B5713-F42B-424E-975C-245729116D9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585" y="0"/>
            <a:ext cx="4196239" cy="6858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A4904DD-9A7A-4FE9-9ED0-59BB6B47DD6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72700" y="-10648"/>
            <a:ext cx="3811057" cy="6868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95650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464007A-0E47-4B91-896D-60C13A151E1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745" y="0"/>
            <a:ext cx="3924371" cy="68580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E77EA5D-3895-4A5C-BB8E-B42A53A4D61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2775" y="0"/>
            <a:ext cx="38147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937705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49</TotalTime>
  <Words>413</Words>
  <Application>Microsoft Office PowerPoint</Application>
  <PresentationFormat>Широкоэкранный</PresentationFormat>
  <Paragraphs>36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Trebuchet MS</vt:lpstr>
      <vt:lpstr>Wingdings</vt:lpstr>
      <vt:lpstr>Wingdings 3</vt:lpstr>
      <vt:lpstr>Аспект</vt:lpstr>
      <vt:lpstr>Проект: «Книжки – малышки»</vt:lpstr>
      <vt:lpstr>Презентация PowerPoint</vt:lpstr>
      <vt:lpstr>Презентация PowerPoint</vt:lpstr>
      <vt:lpstr>Цель проекта:</vt:lpstr>
      <vt:lpstr>Задачи проекта:</vt:lpstr>
      <vt:lpstr>Ожидаемые результаты: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Результаты проекта: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Проект: «Витамины – наши друзья»</dc:title>
  <dc:creator>Татьяна Минаева</dc:creator>
  <cp:lastModifiedBy>Татьяна Минаева</cp:lastModifiedBy>
  <cp:revision>5</cp:revision>
  <dcterms:created xsi:type="dcterms:W3CDTF">2023-05-22T08:39:36Z</dcterms:created>
  <dcterms:modified xsi:type="dcterms:W3CDTF">2023-05-22T10:12:32Z</dcterms:modified>
</cp:coreProperties>
</file>