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256" r:id="rId2"/>
    <p:sldId id="257" r:id="rId3"/>
    <p:sldId id="258" r:id="rId4"/>
    <p:sldId id="261" r:id="rId5"/>
    <p:sldId id="259" r:id="rId6"/>
    <p:sldId id="263" r:id="rId7"/>
    <p:sldId id="264" r:id="rId8"/>
    <p:sldId id="260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388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945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7753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07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82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896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823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56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634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0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569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97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77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33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6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465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24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025302-22C9-4BD9-838F-4D682439F2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6348" y="2404534"/>
            <a:ext cx="8905461" cy="1646302"/>
          </a:xfrm>
        </p:spPr>
        <p:txBody>
          <a:bodyPr/>
          <a:lstStyle/>
          <a:p>
            <a:r>
              <a:rPr lang="ru-RU" dirty="0"/>
              <a:t>Проект:</a:t>
            </a:r>
            <a:br>
              <a:rPr lang="ru-RU" dirty="0"/>
            </a:br>
            <a:r>
              <a:rPr lang="ru-RU" dirty="0"/>
              <a:t>«Витамины – наши друзья»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D4CDF07-8734-4F14-8785-6E3CCE50DD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Воспитатель:</a:t>
            </a:r>
          </a:p>
          <a:p>
            <a:r>
              <a:rPr lang="ru-RU" dirty="0"/>
              <a:t>Леонтьева Лидия Николаевна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10CEFE6-5C00-439D-B12A-152099F18DA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6692" y="364791"/>
            <a:ext cx="5004352" cy="236872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9594D3E-1D46-4CF1-A9DF-67B1BA729E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469" y="4150753"/>
            <a:ext cx="3825279" cy="231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465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9A96F8-07D4-4DE4-8D73-F779C9E53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Спасибо за внимание!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6003D48-CF1D-4D92-A5BD-441C891F0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043" y="1410114"/>
            <a:ext cx="7620000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46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C5584BB-8470-4188-8605-2B09F327E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768627"/>
            <a:ext cx="8596668" cy="5272736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/>
              <a:t>Проект:</a:t>
            </a:r>
            <a:r>
              <a:rPr lang="ru-RU" sz="2400" dirty="0"/>
              <a:t> </a:t>
            </a:r>
            <a:r>
              <a:rPr lang="ru-RU" sz="2400" i="1" dirty="0"/>
              <a:t>«Витамины – наши друзья»</a:t>
            </a:r>
          </a:p>
          <a:p>
            <a:pPr marL="0" indent="0">
              <a:buNone/>
            </a:pPr>
            <a:r>
              <a:rPr lang="ru-RU" sz="2400" b="1" dirty="0"/>
              <a:t>Автор:</a:t>
            </a:r>
            <a:r>
              <a:rPr lang="ru-RU" sz="2400" dirty="0"/>
              <a:t> Леонтьева Л.Н., воспитатель</a:t>
            </a:r>
          </a:p>
          <a:p>
            <a:pPr marL="0" indent="0">
              <a:buNone/>
            </a:pPr>
            <a:r>
              <a:rPr lang="ru-RU" sz="2400" dirty="0"/>
              <a:t>МБОУ Успенская СОШ ДО – детский сад № 25, с. Успенское, 2022 г.</a:t>
            </a:r>
          </a:p>
          <a:p>
            <a:pPr marL="0" indent="0">
              <a:buNone/>
            </a:pPr>
            <a:r>
              <a:rPr lang="ru-RU" sz="2400" b="1" dirty="0"/>
              <a:t>Вид, тип проекта: </a:t>
            </a:r>
            <a:r>
              <a:rPr lang="ru-RU" sz="2400" dirty="0"/>
              <a:t>краткосрочный, творческий.</a:t>
            </a:r>
          </a:p>
          <a:p>
            <a:pPr marL="0" indent="0">
              <a:buNone/>
            </a:pPr>
            <a:r>
              <a:rPr lang="ru-RU" sz="2400" b="1" dirty="0"/>
              <a:t>Место проведения: </a:t>
            </a:r>
            <a:r>
              <a:rPr lang="ru-RU" sz="2400" dirty="0"/>
              <a:t>МБОУ Успенская СОШ ДО – детский сад № 25</a:t>
            </a:r>
          </a:p>
          <a:p>
            <a:pPr marL="0" indent="0">
              <a:buNone/>
            </a:pPr>
            <a:r>
              <a:rPr lang="ru-RU" sz="2400" b="1" dirty="0"/>
              <a:t>Сроки проведения: </a:t>
            </a:r>
            <a:r>
              <a:rPr lang="ru-RU" sz="2400" dirty="0"/>
              <a:t>2 недели</a:t>
            </a:r>
          </a:p>
          <a:p>
            <a:pPr marL="0" indent="0">
              <a:buNone/>
            </a:pPr>
            <a:r>
              <a:rPr lang="ru-RU" sz="2400" b="1" dirty="0"/>
              <a:t>Участники проекта: </a:t>
            </a:r>
            <a:r>
              <a:rPr lang="ru-RU" sz="2400" dirty="0"/>
              <a:t>дети первой младшей группы, родители, педагоги.</a:t>
            </a:r>
          </a:p>
          <a:p>
            <a:pPr marL="0" indent="0">
              <a:buNone/>
            </a:pPr>
            <a:r>
              <a:rPr lang="ru-RU" sz="2400" b="1" dirty="0"/>
              <a:t>Возраст детей: </a:t>
            </a:r>
            <a:r>
              <a:rPr lang="ru-RU" sz="2400" dirty="0"/>
              <a:t>2-3 года.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481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A29A4B-22F9-4493-AE2F-0CE9AB60F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Цель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5584BB-8470-4188-8605-2B09F327E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формировать у детей представления о правильном питании и здоровом образе жизни.</a:t>
            </a:r>
          </a:p>
        </p:txBody>
      </p:sp>
    </p:spTree>
    <p:extLst>
      <p:ext uri="{BB962C8B-B14F-4D97-AF65-F5344CB8AC3E}">
        <p14:creationId xmlns:p14="http://schemas.microsoft.com/office/powerpoint/2010/main" val="1703572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A29A4B-22F9-4493-AE2F-0CE9AB60F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Задачи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5584BB-8470-4188-8605-2B09F327E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65593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000" dirty="0"/>
              <a:t>познакомить с понятием «витамины», их роли в жизни человека;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/>
              <a:t>закреплять понятия «овощи», «фрукты», «ягоды», пользе их употребления;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/>
              <a:t>способствовать развитию творческих способностей детей, умения работать сообща, согласовывая свои действия;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/>
              <a:t>воспитывать стремление к здоровому образу жизни.</a:t>
            </a:r>
          </a:p>
        </p:txBody>
      </p:sp>
    </p:spTree>
    <p:extLst>
      <p:ext uri="{BB962C8B-B14F-4D97-AF65-F5344CB8AC3E}">
        <p14:creationId xmlns:p14="http://schemas.microsoft.com/office/powerpoint/2010/main" val="3718818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82406B-F69B-4C34-8DBA-E732C5E696A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81" y="0"/>
            <a:ext cx="3090386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A171857-02A6-4864-8317-FE19B62629E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685" y="0"/>
            <a:ext cx="3090386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D3DC0F-13CF-4F2E-A611-DB370154674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7989" y="0"/>
            <a:ext cx="30903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563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C4342BF-B0AA-4879-8AAA-37F4255C03F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384" y="0"/>
            <a:ext cx="4037648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C0096A-65EE-4488-ACCC-8254040098E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4450" y="0"/>
            <a:ext cx="35104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266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9C4594D-9743-4918-BBCE-A22D18440D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7130" y="0"/>
            <a:ext cx="3498574" cy="686495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FB1C77-0D24-4D27-8634-ABC75C51B9E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54" y="0"/>
            <a:ext cx="4093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565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роект «Витамины — наши друзья» для второй младшей группы">
            <a:extLst>
              <a:ext uri="{FF2B5EF4-FFF2-40B4-BE49-F238E27FC236}">
                <a16:creationId xmlns:a16="http://schemas.microsoft.com/office/drawing/2014/main" id="{2DE32D08-FE62-4D4D-83D8-2D5E08025F6D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096" y="1123122"/>
            <a:ext cx="9104243" cy="4611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11937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A29A4B-22F9-4493-AE2F-0CE9AB60F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Результаты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5584BB-8470-4188-8605-2B09F327E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09530"/>
            <a:ext cx="9049762" cy="48768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dirty="0"/>
              <a:t>После проведенной работы и родители, и дети пришли к выводу о том, что только здоровая семья может быть по-настоящему счастливой, воспитать достойных граждан своей страны. Мы задумались над тем, какие факторы влияют на здоровье семьи? В результате все пришли к выводу о том, что главными факторами, влияющими на здоровье семьи, является: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/>
              <a:t>душевное благополучие, благоприятный психологический климат в семье;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/>
              <a:t>физическое здоровье;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/>
              <a:t>правильное и здоровое питание.</a:t>
            </a:r>
          </a:p>
        </p:txBody>
      </p:sp>
    </p:spTree>
    <p:extLst>
      <p:ext uri="{BB962C8B-B14F-4D97-AF65-F5344CB8AC3E}">
        <p14:creationId xmlns:p14="http://schemas.microsoft.com/office/powerpoint/2010/main" val="342482320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29</TotalTime>
  <Words>242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Аспект</vt:lpstr>
      <vt:lpstr>Проект: «Витамины – наши друзья»</vt:lpstr>
      <vt:lpstr>Презентация PowerPoint</vt:lpstr>
      <vt:lpstr>Цель проекта:</vt:lpstr>
      <vt:lpstr>Задачи проекта: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проекта: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«Витамины – наши друзья»</dc:title>
  <dc:creator>Татьяна Минаева</dc:creator>
  <cp:lastModifiedBy>Татьяна Минаева</cp:lastModifiedBy>
  <cp:revision>1</cp:revision>
  <dcterms:created xsi:type="dcterms:W3CDTF">2023-05-22T08:39:36Z</dcterms:created>
  <dcterms:modified xsi:type="dcterms:W3CDTF">2023-05-22T10:10:12Z</dcterms:modified>
</cp:coreProperties>
</file>