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66" r:id="rId5"/>
    <p:sldId id="259" r:id="rId6"/>
    <p:sldId id="267" r:id="rId7"/>
    <p:sldId id="268" r:id="rId8"/>
    <p:sldId id="269" r:id="rId9"/>
    <p:sldId id="271" r:id="rId10"/>
    <p:sldId id="274" r:id="rId11"/>
    <p:sldId id="273" r:id="rId12"/>
    <p:sldId id="275" r:id="rId13"/>
  </p:sldIdLst>
  <p:sldSz cx="12192000" cy="6858000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2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fill>
          <a:solidFill>
            <a:schemeClr val="accent1">
              <a:alpha val="20000"/>
            </a:schemeClr>
          </a:solidFill>
        </a:fill>
      </a:tcStyle>
    </a:band1H>
    <a:band1V>
      <a:tcStyle>
        <a:fill>
          <a:solidFill>
            <a:schemeClr val="accent1">
              <a:alpha val="2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12" autoAdjust="0"/>
    <p:restoredTop sz="94712" autoAdjust="0"/>
  </p:normalViewPr>
  <p:slideViewPr>
    <p:cSldViewPr snapToGrid="0">
      <p:cViewPr varScale="1">
        <p:scale>
          <a:sx n="69" d="100"/>
          <a:sy n="69" d="100"/>
        </p:scale>
        <p:origin x="7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diagrams/_rels/data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3.jpeg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D8335494-F70F-403C-A32E-94945D6AE8F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>
          <a:defPPr/>
        </a:lstStyle>
        <a:p>
          <a:pPr/>
          <a:endParaRPr lang="ru-RU"/>
        </a:p>
      </dgm:t>
    </dgm:pt>
    <dgm:pt modelId="{05CA806F-8E1E-4EC7-A2A6-97156F8DABE5}" type="parTrans" cxnId="{8B4F9AEA-3C52-4D66-A89D-06F67CF1C022}">
      <dgm:prSet/>
      <dgm:spPr/>
      <dgm:t>
        <a:bodyPr/>
        <a:lstStyle>
          <a:defPPr/>
        </a:lstStyle>
        <a:p>
          <a:pPr/>
          <a:endParaRPr lang="ru-RU"/>
        </a:p>
      </dgm:t>
    </dgm:pt>
    <dgm:pt modelId="{AD882605-EF0A-4186-A1B4-9861812196F7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>
          <a:defPPr/>
        </a:lstStyle>
        <a:p>
          <a:pPr algn="ctr"/>
          <a:r>
            <a:rPr lang="ru-RU" sz="2400" b="1" i="1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системно - деятельностный подход, основанный на  принципах личностно ориентированного обучения; </a:t>
          </a:r>
          <a:endParaRPr lang="ru-RU" sz="2400" b="1" i="1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19F96D35-E47E-4302-B2DE-EFAD25639F35}" type="sibTrans" cxnId="{8B4F9AEA-3C52-4D66-A89D-06F67CF1C022}">
      <dgm:prSet/>
      <dgm:spPr/>
      <dgm:t>
        <a:bodyPr/>
        <a:lstStyle>
          <a:defPPr/>
        </a:lstStyle>
        <a:p>
          <a:pPr/>
          <a:endParaRPr lang="ru-RU"/>
        </a:p>
      </dgm:t>
    </dgm:pt>
    <dgm:pt modelId="{988A05F6-DF62-44F3-99DB-2DD30474BC3A}" type="parTrans" cxnId="{A2DDA578-396E-460D-840F-44B0C16BC324}">
      <dgm:prSet/>
      <dgm:spPr/>
      <dgm:t>
        <a:bodyPr/>
        <a:lstStyle>
          <a:defPPr/>
        </a:lstStyle>
        <a:p>
          <a:pPr/>
          <a:endParaRPr lang="ru-RU"/>
        </a:p>
      </dgm:t>
    </dgm:pt>
    <dgm:pt modelId="{0A4F5FA5-CE55-495C-89AA-27B1D7AB9C67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>
          <a:defPPr/>
        </a:lstStyle>
        <a:p>
          <a:pPr algn="l"/>
          <a:r>
            <a:rPr lang="ru-RU" sz="2400" b="1" i="1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творческая деятельность  учащихся;</a:t>
          </a:r>
          <a:endParaRPr lang="ru-RU" sz="2400" b="1" i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2148ADB-ADD0-4EBA-8DD0-434172016685}" type="sibTrans" cxnId="{A2DDA578-396E-460D-840F-44B0C16BC324}">
      <dgm:prSet/>
      <dgm:spPr/>
      <dgm:t>
        <a:bodyPr/>
        <a:lstStyle>
          <a:defPPr/>
        </a:lstStyle>
        <a:p>
          <a:pPr/>
          <a:endParaRPr lang="ru-RU"/>
        </a:p>
      </dgm:t>
    </dgm:pt>
    <dgm:pt modelId="{A2B887C1-D536-4EE2-9191-62A414A537D7}" type="parTrans" cxnId="{3F08D2E0-73AF-438B-ACBA-8EBF684A7272}">
      <dgm:prSet/>
      <dgm:spPr/>
      <dgm:t>
        <a:bodyPr/>
        <a:lstStyle>
          <a:defPPr/>
        </a:lstStyle>
        <a:p>
          <a:pPr/>
          <a:endParaRPr lang="ru-RU"/>
        </a:p>
      </dgm:t>
    </dgm:pt>
    <dgm:pt modelId="{F5927753-669C-4DD4-818A-C577C02ECE47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>
          <a:defPPr/>
        </a:lstStyle>
        <a:p>
          <a:pPr algn="l"/>
          <a:r>
            <a:rPr lang="ru-RU" sz="2400" b="1" i="1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сотрудничество педагога и учащихся на основе взаимного уважения и доверия. </a:t>
          </a:r>
          <a:endParaRPr lang="ru-RU" sz="2400" b="1" i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90D612A-E17C-4611-AB90-390F4B016A94}" type="sibTrans" cxnId="{3F08D2E0-73AF-438B-ACBA-8EBF684A7272}">
      <dgm:prSet/>
      <dgm:spPr/>
      <dgm:t>
        <a:bodyPr/>
        <a:lstStyle>
          <a:defPPr/>
        </a:lstStyle>
        <a:p>
          <a:pPr/>
          <a:endParaRPr lang="ru-RU"/>
        </a:p>
      </dgm:t>
    </dgm:pt>
    <dgm:pt modelId="{68962FCD-B16E-4046-A48A-5FF474BD9052}" type="pres">
      <dgm:prSet presAssocID="{D8335494-F70F-403C-A32E-94945D6AE8FD}" presName="linear">
        <dgm:presLayoutVars>
          <dgm:dir/>
          <dgm:animLvl val="lvl"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08CBCE51-E1EA-4EB4-82D3-EA13477AD450}" type="pres">
      <dgm:prSet presAssocID="{AD882605-EF0A-4186-A1B4-9861812196F7}" presName="parentLin"/>
      <dgm:spPr/>
      <dgm:t>
        <a:bodyPr/>
        <a:lstStyle>
          <a:defPPr/>
        </a:lstStyle>
        <a:p>
          <a:pPr/>
          <a:endParaRPr/>
        </a:p>
      </dgm:t>
    </dgm:pt>
    <dgm:pt modelId="{E846F695-17D2-4334-A698-A4ED8E599A46}" type="pres">
      <dgm:prSet presAssocID="{AD882605-EF0A-4186-A1B4-9861812196F7}" presName="parentLeftMargin" presStyleLbl="node1" presStyleCnt="3"/>
      <dgm:spPr/>
      <dgm:t>
        <a:bodyPr/>
        <a:lstStyle>
          <a:defPPr/>
        </a:lstStyle>
        <a:p>
          <a:pPr/>
          <a:endParaRPr lang="ru-RU"/>
        </a:p>
      </dgm:t>
    </dgm:pt>
    <dgm:pt modelId="{9B33D60A-BD5C-4E05-B41A-4B60A588EEC3}" type="pres">
      <dgm:prSet presAssocID="{AD882605-EF0A-4186-A1B4-9861812196F7}" presName="parentText" presStyleLbl="node1" presStyleCnt="3" custScaleX="142997" custScaleY="449552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C1C37DCE-FE7B-45F5-B956-BE16B028336D}" type="pres">
      <dgm:prSet presAssocID="{AD882605-EF0A-4186-A1B4-9861812196F7}" presName="negativeSpace"/>
      <dgm:spPr/>
      <dgm:t>
        <a:bodyPr/>
        <a:lstStyle>
          <a:defPPr/>
        </a:lstStyle>
        <a:p>
          <a:pPr/>
          <a:endParaRPr/>
        </a:p>
      </dgm:t>
    </dgm:pt>
    <dgm:pt modelId="{184FD90C-C3B7-45A4-AF3D-8B1DB4FFFDAF}" type="pres">
      <dgm:prSet presAssocID="{AD882605-EF0A-4186-A1B4-9861812196F7}" presName="childText" presStyleLbl="conFgAcc1" presStyleCnt="3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  <dgm:pt modelId="{56153F7E-3A9E-4D7E-8C1C-9ACF81C0AF56}" type="pres">
      <dgm:prSet presAssocID="{19F96D35-E47E-4302-B2DE-EFAD25639F35}" presName="spaceBetweenRectangles"/>
      <dgm:spPr/>
      <dgm:t>
        <a:bodyPr/>
        <a:lstStyle>
          <a:defPPr/>
        </a:lstStyle>
        <a:p>
          <a:pPr/>
          <a:endParaRPr/>
        </a:p>
      </dgm:t>
    </dgm:pt>
    <dgm:pt modelId="{E9212740-572E-4565-9B80-C99643797DD8}" type="pres">
      <dgm:prSet presAssocID="{0A4F5FA5-CE55-495C-89AA-27B1D7AB9C67}" presName="parentLin"/>
      <dgm:spPr/>
      <dgm:t>
        <a:bodyPr/>
        <a:lstStyle>
          <a:defPPr/>
        </a:lstStyle>
        <a:p>
          <a:pPr/>
          <a:endParaRPr/>
        </a:p>
      </dgm:t>
    </dgm:pt>
    <dgm:pt modelId="{CC3AB392-D5BF-409E-B38A-AA4FBC913B05}" type="pres">
      <dgm:prSet presAssocID="{0A4F5FA5-CE55-495C-89AA-27B1D7AB9C67}" presName="parentLeftMargin" presStyleLbl="node1" presStyleIdx="1" presStyleCnt="3"/>
      <dgm:spPr/>
      <dgm:t>
        <a:bodyPr/>
        <a:lstStyle>
          <a:defPPr/>
        </a:lstStyle>
        <a:p>
          <a:pPr/>
          <a:endParaRPr lang="ru-RU"/>
        </a:p>
      </dgm:t>
    </dgm:pt>
    <dgm:pt modelId="{4AFA32C0-729D-48A0-A740-6EA6533C3ACA}" type="pres">
      <dgm:prSet presAssocID="{0A4F5FA5-CE55-495C-89AA-27B1D7AB9C67}" presName="parentText" presStyleLbl="node1" presStyleIdx="1" presStyleCnt="3" custScaleX="142997" custScaleY="416555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118913E0-AA1A-48A4-B6DC-C0E279D8A44E}" type="pres">
      <dgm:prSet presAssocID="{0A4F5FA5-CE55-495C-89AA-27B1D7AB9C67}" presName="negativeSpace"/>
      <dgm:spPr/>
      <dgm:t>
        <a:bodyPr/>
        <a:lstStyle>
          <a:defPPr/>
        </a:lstStyle>
        <a:p>
          <a:pPr/>
          <a:endParaRPr/>
        </a:p>
      </dgm:t>
    </dgm:pt>
    <dgm:pt modelId="{6B21234F-AC84-4AE3-8F3D-88FADD753500}" type="pres">
      <dgm:prSet presAssocID="{0A4F5FA5-CE55-495C-89AA-27B1D7AB9C67}" presName="childText" presStyleLbl="conFgAcc1" presStyleIdx="1" presStyleCnt="3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  <dgm:pt modelId="{41A79907-8688-453F-9A03-785AA086D2AC}" type="pres">
      <dgm:prSet presAssocID="{32148ADB-ADD0-4EBA-8DD0-434172016685}" presName="spaceBetweenRectangles"/>
      <dgm:spPr/>
      <dgm:t>
        <a:bodyPr/>
        <a:lstStyle>
          <a:defPPr/>
        </a:lstStyle>
        <a:p>
          <a:pPr/>
          <a:endParaRPr/>
        </a:p>
      </dgm:t>
    </dgm:pt>
    <dgm:pt modelId="{EFE0367A-9493-4897-AE84-69ECCD23BEA2}" type="pres">
      <dgm:prSet presAssocID="{F5927753-669C-4DD4-818A-C577C02ECE47}" presName="parentLin"/>
      <dgm:spPr/>
      <dgm:t>
        <a:bodyPr/>
        <a:lstStyle>
          <a:defPPr/>
        </a:lstStyle>
        <a:p>
          <a:pPr/>
          <a:endParaRPr/>
        </a:p>
      </dgm:t>
    </dgm:pt>
    <dgm:pt modelId="{3C406C69-95BF-4A0F-9DF4-3152ED35AB4A}" type="pres">
      <dgm:prSet presAssocID="{F5927753-669C-4DD4-818A-C577C02ECE47}" presName="parentLeftMargin" presStyleLbl="node1" presStyleIdx="2" presStyleCnt="3"/>
      <dgm:spPr/>
      <dgm:t>
        <a:bodyPr/>
        <a:lstStyle>
          <a:defPPr/>
        </a:lstStyle>
        <a:p>
          <a:pPr/>
          <a:endParaRPr lang="ru-RU"/>
        </a:p>
      </dgm:t>
    </dgm:pt>
    <dgm:pt modelId="{9E6CA488-04C0-489D-AF01-459C5B9DFCAF}" type="pres">
      <dgm:prSet presAssocID="{F5927753-669C-4DD4-818A-C577C02ECE47}" presName="parentText" presStyleLbl="node1" presStyleIdx="2" presStyleCnt="3" custScaleX="142997" custScaleY="370995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BEC5A79A-A089-4A22-B482-2E49AA7E11AF}" type="pres">
      <dgm:prSet presAssocID="{F5927753-669C-4DD4-818A-C577C02ECE47}" presName="negativeSpace"/>
      <dgm:spPr/>
      <dgm:t>
        <a:bodyPr/>
        <a:lstStyle>
          <a:defPPr/>
        </a:lstStyle>
        <a:p>
          <a:pPr/>
          <a:endParaRPr/>
        </a:p>
      </dgm:t>
    </dgm:pt>
    <dgm:pt modelId="{6234630F-FFE4-4B54-9629-31C648C7310B}" type="pres">
      <dgm:prSet presAssocID="{F5927753-669C-4DD4-818A-C577C02ECE47}" presName="childText" presStyleLbl="conFgAcc1" presStyleIdx="2" presStyleCnt="3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</dgm:ptLst>
  <dgm:cxnLst>
    <dgm:cxn modelId="{8B4F9AEA-3C52-4D66-A89D-06F67CF1C022}" srcId="{D8335494-F70F-403C-A32E-94945D6AE8FD}" destId="{AD882605-EF0A-4186-A1B4-9861812196F7}" srcOrd="0" destOrd="0" parTransId="{05CA806F-8E1E-4EC7-A2A6-97156F8DABE5}" sibTransId="{19F96D35-E47E-4302-B2DE-EFAD25639F35}"/>
    <dgm:cxn modelId="{A2DDA578-396E-460D-840F-44B0C16BC324}" srcId="{D8335494-F70F-403C-A32E-94945D6AE8FD}" destId="{0A4F5FA5-CE55-495C-89AA-27B1D7AB9C67}" srcOrd="1" destOrd="0" parTransId="{988A05F6-DF62-44F3-99DB-2DD30474BC3A}" sibTransId="{32148ADB-ADD0-4EBA-8DD0-434172016685}"/>
    <dgm:cxn modelId="{3F08D2E0-73AF-438B-ACBA-8EBF684A7272}" srcId="{D8335494-F70F-403C-A32E-94945D6AE8FD}" destId="{F5927753-669C-4DD4-818A-C577C02ECE47}" srcOrd="2" destOrd="0" parTransId="{A2B887C1-D536-4EE2-9191-62A414A537D7}" sibTransId="{F90D612A-E17C-4611-AB90-390F4B016A94}"/>
    <dgm:cxn modelId="{8F727E98-71F8-4E18-ACEC-B593AE934F68}" type="presOf" srcId="{D8335494-F70F-403C-A32E-94945D6AE8FD}" destId="{68962FCD-B16E-4046-A48A-5FF474BD9052}" srcOrd="0" destOrd="0" presId="urn:microsoft.com/office/officeart/2005/8/layout/list1"/>
    <dgm:cxn modelId="{1109C476-1E68-41FF-BE4D-A7839B380EBE}" type="presParOf" srcId="{68962FCD-B16E-4046-A48A-5FF474BD9052}" destId="{08CBCE51-E1EA-4EB4-82D3-EA13477AD450}" srcOrd="0" destOrd="0" presId="urn:microsoft.com/office/officeart/2005/8/layout/list1"/>
    <dgm:cxn modelId="{F7E2FC3F-CC60-4F5A-ABD2-81EE84B28278}" type="presParOf" srcId="{08CBCE51-E1EA-4EB4-82D3-EA13477AD450}" destId="{E846F695-17D2-4334-A698-A4ED8E599A46}" srcOrd="0" destOrd="0" presId="urn:microsoft.com/office/officeart/2005/8/layout/list1"/>
    <dgm:cxn modelId="{DFF81143-95B1-4F27-9023-8F429E075583}" type="presOf" srcId="{AD882605-EF0A-4186-A1B4-9861812196F7}" destId="{E846F695-17D2-4334-A698-A4ED8E599A46}" srcOrd="0" destOrd="0" presId="urn:microsoft.com/office/officeart/2005/8/layout/list1"/>
    <dgm:cxn modelId="{719511DB-47D2-406F-B81B-97DD00A96265}" type="presParOf" srcId="{08CBCE51-E1EA-4EB4-82D3-EA13477AD450}" destId="{9B33D60A-BD5C-4E05-B41A-4B60A588EEC3}" srcOrd="1" destOrd="0" presId="urn:microsoft.com/office/officeart/2005/8/layout/list1"/>
    <dgm:cxn modelId="{8BF4E7AD-0CF4-4A0A-88FF-C7B0F37D62A3}" type="presOf" srcId="{AD882605-EF0A-4186-A1B4-9861812196F7}" destId="{9B33D60A-BD5C-4E05-B41A-4B60A588EEC3}" srcOrd="1" destOrd="0" presId="urn:microsoft.com/office/officeart/2005/8/layout/list1"/>
    <dgm:cxn modelId="{6A760524-6C50-4C3F-9DA8-D27AB6DD51EC}" type="presParOf" srcId="{68962FCD-B16E-4046-A48A-5FF474BD9052}" destId="{C1C37DCE-FE7B-45F5-B956-BE16B028336D}" srcOrd="1" destOrd="0" presId="urn:microsoft.com/office/officeart/2005/8/layout/list1"/>
    <dgm:cxn modelId="{16722B03-011C-4D06-AAFF-576B44FE66BA}" type="presParOf" srcId="{68962FCD-B16E-4046-A48A-5FF474BD9052}" destId="{184FD90C-C3B7-45A4-AF3D-8B1DB4FFFDAF}" srcOrd="2" destOrd="0" presId="urn:microsoft.com/office/officeart/2005/8/layout/list1"/>
    <dgm:cxn modelId="{4E5ED920-FC95-431F-916D-642C18074CE0}" type="presParOf" srcId="{68962FCD-B16E-4046-A48A-5FF474BD9052}" destId="{56153F7E-3A9E-4D7E-8C1C-9ACF81C0AF56}" srcOrd="3" destOrd="0" presId="urn:microsoft.com/office/officeart/2005/8/layout/list1"/>
    <dgm:cxn modelId="{FB74C2BD-AE32-43A8-AB1C-D96264F64AFD}" type="presParOf" srcId="{68962FCD-B16E-4046-A48A-5FF474BD9052}" destId="{E9212740-572E-4565-9B80-C99643797DD8}" srcOrd="4" destOrd="0" presId="urn:microsoft.com/office/officeart/2005/8/layout/list1"/>
    <dgm:cxn modelId="{5835D23A-2D7A-407B-9762-D230040537C4}" type="presParOf" srcId="{E9212740-572E-4565-9B80-C99643797DD8}" destId="{CC3AB392-D5BF-409E-B38A-AA4FBC913B05}" srcOrd="0" destOrd="0" presId="urn:microsoft.com/office/officeart/2005/8/layout/list1"/>
    <dgm:cxn modelId="{1F39C78B-7FF1-4F9F-B6A3-FE40C3445A5B}" type="presOf" srcId="{0A4F5FA5-CE55-495C-89AA-27B1D7AB9C67}" destId="{CC3AB392-D5BF-409E-B38A-AA4FBC913B05}" srcOrd="0" destOrd="0" presId="urn:microsoft.com/office/officeart/2005/8/layout/list1"/>
    <dgm:cxn modelId="{3BBC3ED0-A2FD-46E4-9C3A-93776BEAB5A2}" type="presParOf" srcId="{E9212740-572E-4565-9B80-C99643797DD8}" destId="{4AFA32C0-729D-48A0-A740-6EA6533C3ACA}" srcOrd="1" destOrd="0" presId="urn:microsoft.com/office/officeart/2005/8/layout/list1"/>
    <dgm:cxn modelId="{B18AB1ED-226D-43F3-8662-01DB576C8CD2}" type="presOf" srcId="{0A4F5FA5-CE55-495C-89AA-27B1D7AB9C67}" destId="{4AFA32C0-729D-48A0-A740-6EA6533C3ACA}" srcOrd="1" destOrd="0" presId="urn:microsoft.com/office/officeart/2005/8/layout/list1"/>
    <dgm:cxn modelId="{9098A5DE-ADDF-4D9A-9947-04406D542D6D}" type="presParOf" srcId="{68962FCD-B16E-4046-A48A-5FF474BD9052}" destId="{118913E0-AA1A-48A4-B6DC-C0E279D8A44E}" srcOrd="5" destOrd="0" presId="urn:microsoft.com/office/officeart/2005/8/layout/list1"/>
    <dgm:cxn modelId="{C698C41A-808A-4530-A3AD-4FF62F2C95A3}" type="presParOf" srcId="{68962FCD-B16E-4046-A48A-5FF474BD9052}" destId="{6B21234F-AC84-4AE3-8F3D-88FADD753500}" srcOrd="6" destOrd="0" presId="urn:microsoft.com/office/officeart/2005/8/layout/list1"/>
    <dgm:cxn modelId="{3FF284AD-6BE3-4A54-8197-69CDAC954D44}" type="presParOf" srcId="{68962FCD-B16E-4046-A48A-5FF474BD9052}" destId="{41A79907-8688-453F-9A03-785AA086D2AC}" srcOrd="7" destOrd="0" presId="urn:microsoft.com/office/officeart/2005/8/layout/list1"/>
    <dgm:cxn modelId="{1B1CE9A7-8020-4912-97F3-15F6B67B5082}" type="presParOf" srcId="{68962FCD-B16E-4046-A48A-5FF474BD9052}" destId="{EFE0367A-9493-4897-AE84-69ECCD23BEA2}" srcOrd="8" destOrd="0" presId="urn:microsoft.com/office/officeart/2005/8/layout/list1"/>
    <dgm:cxn modelId="{2ECBABFA-06F7-401C-B3E4-93258D72A36A}" type="presParOf" srcId="{EFE0367A-9493-4897-AE84-69ECCD23BEA2}" destId="{3C406C69-95BF-4A0F-9DF4-3152ED35AB4A}" srcOrd="0" destOrd="0" presId="urn:microsoft.com/office/officeart/2005/8/layout/list1"/>
    <dgm:cxn modelId="{CE3FE17C-F4F1-4092-AD72-12F724225156}" type="presOf" srcId="{F5927753-669C-4DD4-818A-C577C02ECE47}" destId="{3C406C69-95BF-4A0F-9DF4-3152ED35AB4A}" srcOrd="0" destOrd="0" presId="urn:microsoft.com/office/officeart/2005/8/layout/list1"/>
    <dgm:cxn modelId="{AAC82AF8-1F52-48CC-8E76-037E414430FC}" type="presParOf" srcId="{EFE0367A-9493-4897-AE84-69ECCD23BEA2}" destId="{9E6CA488-04C0-489D-AF01-459C5B9DFCAF}" srcOrd="1" destOrd="0" presId="urn:microsoft.com/office/officeart/2005/8/layout/list1"/>
    <dgm:cxn modelId="{FCDF859F-0F1C-4E89-9BED-53A162142ACF}" type="presOf" srcId="{F5927753-669C-4DD4-818A-C577C02ECE47}" destId="{9E6CA488-04C0-489D-AF01-459C5B9DFCAF}" srcOrd="1" destOrd="0" presId="urn:microsoft.com/office/officeart/2005/8/layout/list1"/>
    <dgm:cxn modelId="{6CAF4343-2469-4FD4-A576-DB9CEB0C3185}" type="presParOf" srcId="{68962FCD-B16E-4046-A48A-5FF474BD9052}" destId="{BEC5A79A-A089-4A22-B482-2E49AA7E11AF}" srcOrd="9" destOrd="0" presId="urn:microsoft.com/office/officeart/2005/8/layout/list1"/>
    <dgm:cxn modelId="{069A33F1-67E7-463A-9F0E-847632E7B482}" type="presParOf" srcId="{68962FCD-B16E-4046-A48A-5FF474BD9052}" destId="{6234630F-FFE4-4B54-9629-31C648C7310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2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512D0754-B201-42D0-816B-2118E7792E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>
          <a:defPPr/>
        </a:lstStyle>
        <a:p>
          <a:pPr/>
          <a:endParaRPr lang="ru-RU"/>
        </a:p>
      </dgm:t>
    </dgm:pt>
    <dgm:pt modelId="{628A403A-4EA6-439E-B6BF-594599A51B25}" type="parTrans" cxnId="{D534DF99-9056-4DD3-A5AE-4BC9C39DDE9D}">
      <dgm:prSet/>
      <dgm:spPr/>
      <dgm:t>
        <a:bodyPr/>
        <a:lstStyle>
          <a:defPPr/>
        </a:lstStyle>
        <a:p>
          <a:pPr/>
          <a:endParaRPr lang="ru-RU"/>
        </a:p>
      </dgm:t>
    </dgm:pt>
    <dgm:pt modelId="{5D82D117-3DB6-4A5B-9428-FC12473E88A2}">
      <dgm:prSet custT="1"/>
      <dgm:spPr/>
      <dgm:t>
        <a:bodyPr/>
        <a:lstStyle>
          <a:defPPr/>
        </a:lstStyle>
        <a:p>
          <a:pPr algn="ctr"/>
          <a:r>
            <a:rPr lang="ru-RU" sz="2800" b="1" i="1" smtClean="0"/>
            <a:t>«Развитие социально-эмоционального интеллекта на уроках литературы»</a:t>
          </a:r>
          <a:endParaRPr lang="ru-RU" sz="2800"/>
        </a:p>
      </dgm:t>
    </dgm:pt>
    <dgm:pt modelId="{A6184F8D-CABA-444F-A345-CE7C13D758F0}" type="sibTrans" cxnId="{D534DF99-9056-4DD3-A5AE-4BC9C39DDE9D}">
      <dgm:prSet/>
      <dgm:spPr/>
      <dgm:t>
        <a:bodyPr/>
        <a:lstStyle>
          <a:defPPr/>
        </a:lstStyle>
        <a:p>
          <a:pPr/>
          <a:endParaRPr lang="ru-RU"/>
        </a:p>
      </dgm:t>
    </dgm:pt>
    <dgm:pt modelId="{EC43E258-49F7-462F-B4D9-DF26D73DAE78}" type="pres">
      <dgm:prSet presAssocID="{512D0754-B201-42D0-816B-2118E7792E47}" presName="linear">
        <dgm:presLayoutVars>
          <dgm:animLvl val="lvl"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A6094076-DF6C-46B8-9DA1-87E1052A0392}" type="pres">
      <dgm:prSet presAssocID="{5D82D117-3DB6-4A5B-9428-FC12473E88A2}" presName="parentText" presStyleLbl="node1" presStyleCnt="1" custLinFactNeighborX="2887" custLinFactNeighborY="8893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</dgm:ptLst>
  <dgm:cxnLst>
    <dgm:cxn modelId="{D534DF99-9056-4DD3-A5AE-4BC9C39DDE9D}" srcId="{512D0754-B201-42D0-816B-2118E7792E47}" destId="{5D82D117-3DB6-4A5B-9428-FC12473E88A2}" srcOrd="0" destOrd="0" parTransId="{628A403A-4EA6-439E-B6BF-594599A51B25}" sibTransId="{A6184F8D-CABA-444F-A345-CE7C13D758F0}"/>
    <dgm:cxn modelId="{EA8AC252-203B-452E-A3AE-A56093456C94}" type="presOf" srcId="{512D0754-B201-42D0-816B-2118E7792E47}" destId="{EC43E258-49F7-462F-B4D9-DF26D73DAE78}" srcOrd="0" destOrd="0" presId="urn:microsoft.com/office/officeart/2005/8/layout/vList2"/>
    <dgm:cxn modelId="{D04828F8-B88B-4594-A8E4-1FFD2D1C7A61}" type="presParOf" srcId="{EC43E258-49F7-462F-B4D9-DF26D73DAE78}" destId="{A6094076-DF6C-46B8-9DA1-87E1052A0392}" srcOrd="0" destOrd="0" presId="urn:microsoft.com/office/officeart/2005/8/layout/vList2"/>
    <dgm:cxn modelId="{74B0AC85-B3BC-4A49-80EB-74D56C7A1B40}" type="presOf" srcId="{5D82D117-3DB6-4A5B-9428-FC12473E88A2}" destId="{A6094076-DF6C-46B8-9DA1-87E1052A03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3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5772601B-FE98-476F-BE0A-41A7FE30436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>
          <a:defPPr/>
        </a:lstStyle>
        <a:p>
          <a:pPr/>
          <a:endParaRPr lang="ru-RU"/>
        </a:p>
      </dgm:t>
    </dgm:pt>
    <dgm:pt modelId="{BBD2873A-B19D-489F-A442-33A683622A1F}" type="parTrans" cxnId="{0FE507E1-74EC-4FCA-8F65-CBD20A148E69}">
      <dgm:prSet/>
      <dgm:spPr/>
      <dgm:t>
        <a:bodyPr/>
        <a:lstStyle>
          <a:defPPr/>
        </a:lstStyle>
        <a:p>
          <a:pPr/>
          <a:endParaRPr lang="ru-RU"/>
        </a:p>
      </dgm:t>
    </dgm:pt>
    <dgm:pt modelId="{065FA91D-E838-431A-A592-8CEF6F08954D}">
      <dgm:prSet phldrT="[Текст]" custT="1"/>
      <dgm:spPr/>
      <dgm:t>
        <a:bodyPr/>
        <a:lstStyle>
          <a:defPPr/>
        </a:lstStyle>
        <a:p>
          <a:pPr/>
          <a:r>
            <a:rPr lang="ru-RU" sz="2400" b="1" smtClean="0"/>
            <a:t>Технология критического мышления</a:t>
          </a:r>
          <a:endParaRPr lang="ru-RU" sz="2400" b="1"/>
        </a:p>
      </dgm:t>
    </dgm:pt>
    <dgm:pt modelId="{E5DA3C03-289E-45D1-8DD5-15AA00AC701F}" type="sibTrans" cxnId="{0FE507E1-74EC-4FCA-8F65-CBD20A148E69}">
      <dgm:prSet/>
      <dgm:spPr/>
      <dgm:t>
        <a:bodyPr/>
        <a:lstStyle>
          <a:defPPr/>
        </a:lstStyle>
        <a:p>
          <a:pPr/>
          <a:endParaRPr lang="ru-RU"/>
        </a:p>
      </dgm:t>
    </dgm:pt>
    <dgm:pt modelId="{327FD05E-AC6C-42CD-A95B-98C42589C7EA}" type="parTrans" cxnId="{9BDD83FB-DA42-4E6E-B340-DED51542E916}">
      <dgm:prSet/>
      <dgm:spPr/>
      <dgm:t>
        <a:bodyPr/>
        <a:lstStyle>
          <a:defPPr/>
        </a:lstStyle>
        <a:p>
          <a:pPr/>
          <a:endParaRPr lang="ru-RU"/>
        </a:p>
      </dgm:t>
    </dgm:pt>
    <dgm:pt modelId="{E2BD9555-9926-419C-A83D-9001B4B77EE4}">
      <dgm:prSet phldrT="[Текст]" custT="1"/>
      <dgm:spPr/>
      <dgm:t>
        <a:bodyPr/>
        <a:lstStyle>
          <a:defPPr/>
        </a:lstStyle>
        <a:p>
          <a:pPr/>
          <a:r>
            <a:rPr lang="ru-RU" sz="2400" b="1" smtClean="0"/>
            <a:t>Технология проблемного обучения</a:t>
          </a:r>
          <a:endParaRPr lang="ru-RU" sz="2400" b="1"/>
        </a:p>
      </dgm:t>
    </dgm:pt>
    <dgm:pt modelId="{E7794BE9-9E54-4C98-B634-310FE1944677}" type="sibTrans" cxnId="{9BDD83FB-DA42-4E6E-B340-DED51542E916}">
      <dgm:prSet/>
      <dgm:spPr/>
      <dgm:t>
        <a:bodyPr/>
        <a:lstStyle>
          <a:defPPr/>
        </a:lstStyle>
        <a:p>
          <a:pPr/>
          <a:endParaRPr lang="ru-RU"/>
        </a:p>
      </dgm:t>
    </dgm:pt>
    <dgm:pt modelId="{92569F29-D671-400C-AF9A-3FCA6FB231BA}" type="parTrans" cxnId="{E342A39A-93B4-4BA7-8209-FA06118206EB}">
      <dgm:prSet/>
      <dgm:spPr/>
      <dgm:t>
        <a:bodyPr/>
        <a:lstStyle>
          <a:defPPr/>
        </a:lstStyle>
        <a:p>
          <a:pPr/>
          <a:endParaRPr lang="ru-RU"/>
        </a:p>
      </dgm:t>
    </dgm:pt>
    <dgm:pt modelId="{266CA1D2-DAAF-4EDF-8808-AC84FC2CC564}">
      <dgm:prSet phldrT="[Текст]" custT="1"/>
      <dgm:spPr/>
      <dgm:t>
        <a:bodyPr/>
        <a:lstStyle>
          <a:defPPr/>
        </a:lstStyle>
        <a:p>
          <a:pPr/>
          <a:r>
            <a:rPr lang="ru-RU" sz="2400" b="1" smtClean="0"/>
            <a:t>Метод проектов и исследовательских технологий</a:t>
          </a:r>
          <a:endParaRPr lang="ru-RU" sz="2400" b="1"/>
        </a:p>
      </dgm:t>
    </dgm:pt>
    <dgm:pt modelId="{9CCAD8A3-C342-442F-9C09-3FB23B79DCB7}" type="sibTrans" cxnId="{E342A39A-93B4-4BA7-8209-FA06118206EB}">
      <dgm:prSet/>
      <dgm:spPr/>
      <dgm:t>
        <a:bodyPr/>
        <a:lstStyle>
          <a:defPPr/>
        </a:lstStyle>
        <a:p>
          <a:pPr/>
          <a:endParaRPr lang="ru-RU"/>
        </a:p>
      </dgm:t>
    </dgm:pt>
    <dgm:pt modelId="{81F27443-6587-4978-A100-B15890624D7E}" type="parTrans" cxnId="{5D5596ED-87DA-4EDD-96F2-7CC5C4DEE948}">
      <dgm:prSet/>
      <dgm:spPr/>
      <dgm:t>
        <a:bodyPr/>
        <a:lstStyle>
          <a:defPPr/>
        </a:lstStyle>
        <a:p>
          <a:pPr/>
          <a:endParaRPr lang="ru-RU"/>
        </a:p>
      </dgm:t>
    </dgm:pt>
    <dgm:pt modelId="{A8AC6E6B-D0E2-431C-8BE8-DEC1119AE8BA}">
      <dgm:prSet/>
      <dgm:spPr/>
      <dgm:t>
        <a:bodyPr/>
        <a:lstStyle>
          <a:defPPr/>
        </a:lstStyle>
        <a:p>
          <a:pPr/>
          <a:r>
            <a:rPr lang="ru-RU" b="1" smtClean="0"/>
            <a:t>Здоровьесберегающие технологии</a:t>
          </a:r>
          <a:endParaRPr lang="ru-RU" b="1"/>
        </a:p>
      </dgm:t>
    </dgm:pt>
    <dgm:pt modelId="{E72275F1-E73C-488B-AACE-5A72FAEEC896}" type="sibTrans" cxnId="{5D5596ED-87DA-4EDD-96F2-7CC5C4DEE948}">
      <dgm:prSet/>
      <dgm:spPr/>
      <dgm:t>
        <a:bodyPr/>
        <a:lstStyle>
          <a:defPPr/>
        </a:lstStyle>
        <a:p>
          <a:pPr/>
          <a:endParaRPr lang="ru-RU"/>
        </a:p>
      </dgm:t>
    </dgm:pt>
    <dgm:pt modelId="{AA28BF49-BFE0-41FA-8D27-BF7A834D66D6}" type="parTrans" cxnId="{39EEA0E6-41BF-40B3-A92C-95D4E048F218}">
      <dgm:prSet/>
      <dgm:spPr/>
      <dgm:t>
        <a:bodyPr/>
        <a:lstStyle>
          <a:defPPr/>
        </a:lstStyle>
        <a:p>
          <a:pPr/>
          <a:endParaRPr lang="ru-RU"/>
        </a:p>
      </dgm:t>
    </dgm:pt>
    <dgm:pt modelId="{02FD70B9-7B52-4F6A-B0E8-AE0252D42B2B}">
      <dgm:prSet/>
      <dgm:spPr/>
      <dgm:t>
        <a:bodyPr/>
        <a:lstStyle>
          <a:defPPr/>
        </a:lstStyle>
        <a:p>
          <a:pPr/>
          <a:r>
            <a:rPr lang="ru-RU" b="1" smtClean="0"/>
            <a:t>Технология спонтанного письма</a:t>
          </a:r>
          <a:endParaRPr lang="ru-RU" b="1"/>
        </a:p>
      </dgm:t>
    </dgm:pt>
    <dgm:pt modelId="{7787287F-27AE-46DF-BED1-F49015E0C83B}" type="sibTrans" cxnId="{39EEA0E6-41BF-40B3-A92C-95D4E048F218}">
      <dgm:prSet/>
      <dgm:spPr/>
      <dgm:t>
        <a:bodyPr/>
        <a:lstStyle>
          <a:defPPr/>
        </a:lstStyle>
        <a:p>
          <a:pPr/>
          <a:endParaRPr lang="ru-RU"/>
        </a:p>
      </dgm:t>
    </dgm:pt>
    <dgm:pt modelId="{66832C19-0176-4E77-89FA-F70FC669B889}" type="pres">
      <dgm:prSet presAssocID="{5772601B-FE98-476F-BE0A-41A7FE304365}" presName="linear">
        <dgm:presLayoutVars>
          <dgm:dir/>
          <dgm:animLvl val="lvl"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FDA6AE7A-6112-4486-A747-3E0064773CAD}" type="pres">
      <dgm:prSet presAssocID="{065FA91D-E838-431A-A592-8CEF6F08954D}" presName="parentLin"/>
      <dgm:spPr/>
      <dgm:t>
        <a:bodyPr/>
        <a:lstStyle>
          <a:defPPr/>
        </a:lstStyle>
        <a:p>
          <a:pPr/>
          <a:endParaRPr/>
        </a:p>
      </dgm:t>
    </dgm:pt>
    <dgm:pt modelId="{EC213C2C-A5AD-44CA-AA85-7A0BF77B0C3B}" type="pres">
      <dgm:prSet presAssocID="{065FA91D-E838-431A-A592-8CEF6F08954D}" presName="parentLeftMargin" presStyleLbl="node1" presStyleCnt="5"/>
      <dgm:spPr/>
      <dgm:t>
        <a:bodyPr/>
        <a:lstStyle>
          <a:defPPr/>
        </a:lstStyle>
        <a:p>
          <a:pPr/>
          <a:endParaRPr lang="ru-RU"/>
        </a:p>
      </dgm:t>
    </dgm:pt>
    <dgm:pt modelId="{92CEB8F9-C110-4202-88FC-5F9C1B04544D}" type="pres">
      <dgm:prSet presAssocID="{065FA91D-E838-431A-A592-8CEF6F08954D}" presName="parentText" presStyleLbl="node1" presStyleCnt="5" custScaleX="110204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710565B0-2A84-4FFF-884B-35616C541DFA}" type="pres">
      <dgm:prSet presAssocID="{065FA91D-E838-431A-A592-8CEF6F08954D}" presName="negativeSpace"/>
      <dgm:spPr/>
      <dgm:t>
        <a:bodyPr/>
        <a:lstStyle>
          <a:defPPr/>
        </a:lstStyle>
        <a:p>
          <a:pPr/>
          <a:endParaRPr/>
        </a:p>
      </dgm:t>
    </dgm:pt>
    <dgm:pt modelId="{71B8F7E4-3D87-48D9-93B3-E071CEF535B2}" type="pres">
      <dgm:prSet presAssocID="{065FA91D-E838-431A-A592-8CEF6F08954D}" presName="childText" presStyleLbl="conFgAcc1" presStyleCnt="5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  <dgm:pt modelId="{62466C60-1F91-46CB-A0D9-65135754C545}" type="pres">
      <dgm:prSet presAssocID="{E5DA3C03-289E-45D1-8DD5-15AA00AC701F}" presName="spaceBetweenRectangles"/>
      <dgm:spPr/>
      <dgm:t>
        <a:bodyPr/>
        <a:lstStyle>
          <a:defPPr/>
        </a:lstStyle>
        <a:p>
          <a:pPr/>
          <a:endParaRPr/>
        </a:p>
      </dgm:t>
    </dgm:pt>
    <dgm:pt modelId="{561928B2-35D5-4E71-9067-DCA563313EF1}" type="pres">
      <dgm:prSet presAssocID="{E2BD9555-9926-419C-A83D-9001B4B77EE4}" presName="parentLin"/>
      <dgm:spPr/>
      <dgm:t>
        <a:bodyPr/>
        <a:lstStyle>
          <a:defPPr/>
        </a:lstStyle>
        <a:p>
          <a:pPr/>
          <a:endParaRPr/>
        </a:p>
      </dgm:t>
    </dgm:pt>
    <dgm:pt modelId="{4E2DC2D9-170B-4820-8F42-984F5933B76D}" type="pres">
      <dgm:prSet presAssocID="{E2BD9555-9926-419C-A83D-9001B4B77EE4}" presName="parentLeftMargin" presStyleLbl="node1" presStyleIdx="1" presStyleCnt="5"/>
      <dgm:spPr/>
      <dgm:t>
        <a:bodyPr/>
        <a:lstStyle>
          <a:defPPr/>
        </a:lstStyle>
        <a:p>
          <a:pPr/>
          <a:endParaRPr lang="ru-RU"/>
        </a:p>
      </dgm:t>
    </dgm:pt>
    <dgm:pt modelId="{C4A0DFFD-BBED-4E5D-92B6-078BC29973C5}" type="pres">
      <dgm:prSet presAssocID="{E2BD9555-9926-419C-A83D-9001B4B77EE4}" presName="parentText" presStyleLbl="node1" presStyleIdx="1" presStyleCnt="5" custScaleX="110204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A31D7D0C-1F45-4D17-A87E-5A36132C2393}" type="pres">
      <dgm:prSet presAssocID="{E2BD9555-9926-419C-A83D-9001B4B77EE4}" presName="negativeSpace"/>
      <dgm:spPr/>
      <dgm:t>
        <a:bodyPr/>
        <a:lstStyle>
          <a:defPPr/>
        </a:lstStyle>
        <a:p>
          <a:pPr/>
          <a:endParaRPr/>
        </a:p>
      </dgm:t>
    </dgm:pt>
    <dgm:pt modelId="{599773D9-7909-4213-BBE2-31CE895B75DD}" type="pres">
      <dgm:prSet presAssocID="{E2BD9555-9926-419C-A83D-9001B4B77EE4}" presName="childText" presStyleLbl="conFgAcc1" presStyleIdx="1" presStyleCnt="5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  <dgm:pt modelId="{67C96BF1-DB48-4932-86D3-EFA841478D61}" type="pres">
      <dgm:prSet presAssocID="{E7794BE9-9E54-4C98-B634-310FE1944677}" presName="spaceBetweenRectangles"/>
      <dgm:spPr/>
      <dgm:t>
        <a:bodyPr/>
        <a:lstStyle>
          <a:defPPr/>
        </a:lstStyle>
        <a:p>
          <a:pPr/>
          <a:endParaRPr/>
        </a:p>
      </dgm:t>
    </dgm:pt>
    <dgm:pt modelId="{0820E326-25EE-4E75-9187-29574F7E2B46}" type="pres">
      <dgm:prSet presAssocID="{266CA1D2-DAAF-4EDF-8808-AC84FC2CC564}" presName="parentLin"/>
      <dgm:spPr/>
      <dgm:t>
        <a:bodyPr/>
        <a:lstStyle>
          <a:defPPr/>
        </a:lstStyle>
        <a:p>
          <a:pPr/>
          <a:endParaRPr/>
        </a:p>
      </dgm:t>
    </dgm:pt>
    <dgm:pt modelId="{789E4661-E5F8-4843-BEE1-5816BAEDFA2B}" type="pres">
      <dgm:prSet presAssocID="{266CA1D2-DAAF-4EDF-8808-AC84FC2CC564}" presName="parentLeftMargin" presStyleLbl="node1" presStyleIdx="2" presStyleCnt="5"/>
      <dgm:spPr/>
      <dgm:t>
        <a:bodyPr/>
        <a:lstStyle>
          <a:defPPr/>
        </a:lstStyle>
        <a:p>
          <a:pPr/>
          <a:endParaRPr lang="ru-RU"/>
        </a:p>
      </dgm:t>
    </dgm:pt>
    <dgm:pt modelId="{4837F193-868F-4EF0-B081-6F08F180A7E2}" type="pres">
      <dgm:prSet presAssocID="{266CA1D2-DAAF-4EDF-8808-AC84FC2CC564}" presName="parentText" presStyleLbl="node1" presStyleIdx="2" presStyleCnt="5" custScaleX="109184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49641190-2033-4E35-9EFA-6B1114D75F07}" type="pres">
      <dgm:prSet presAssocID="{266CA1D2-DAAF-4EDF-8808-AC84FC2CC564}" presName="negativeSpace"/>
      <dgm:spPr/>
      <dgm:t>
        <a:bodyPr/>
        <a:lstStyle>
          <a:defPPr/>
        </a:lstStyle>
        <a:p>
          <a:pPr/>
          <a:endParaRPr/>
        </a:p>
      </dgm:t>
    </dgm:pt>
    <dgm:pt modelId="{168C1C9F-93F0-4F2A-828A-BD6AACE740E7}" type="pres">
      <dgm:prSet presAssocID="{266CA1D2-DAAF-4EDF-8808-AC84FC2CC564}" presName="childText" presStyleLbl="conFgAcc1" presStyleIdx="2" presStyleCnt="5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  <dgm:pt modelId="{8B50EFF8-E10B-4956-A6F5-B8AC5A373C02}" type="pres">
      <dgm:prSet presAssocID="{9CCAD8A3-C342-442F-9C09-3FB23B79DCB7}" presName="spaceBetweenRectangles"/>
      <dgm:spPr/>
      <dgm:t>
        <a:bodyPr/>
        <a:lstStyle>
          <a:defPPr/>
        </a:lstStyle>
        <a:p>
          <a:pPr/>
          <a:endParaRPr/>
        </a:p>
      </dgm:t>
    </dgm:pt>
    <dgm:pt modelId="{952E0F88-711A-46B6-AEBA-454B379A6346}" type="pres">
      <dgm:prSet presAssocID="{A8AC6E6B-D0E2-431C-8BE8-DEC1119AE8BA}" presName="parentLin"/>
      <dgm:spPr/>
      <dgm:t>
        <a:bodyPr/>
        <a:lstStyle>
          <a:defPPr/>
        </a:lstStyle>
        <a:p>
          <a:pPr/>
          <a:endParaRPr/>
        </a:p>
      </dgm:t>
    </dgm:pt>
    <dgm:pt modelId="{302B8346-3E9C-43B9-B31D-D47882B8BE0E}" type="pres">
      <dgm:prSet presAssocID="{A8AC6E6B-D0E2-431C-8BE8-DEC1119AE8BA}" presName="parentLeftMargin" presStyleLbl="node1" presStyleIdx="3" presStyleCnt="5"/>
      <dgm:spPr/>
      <dgm:t>
        <a:bodyPr/>
        <a:lstStyle>
          <a:defPPr/>
        </a:lstStyle>
        <a:p>
          <a:pPr/>
          <a:endParaRPr lang="ru-RU"/>
        </a:p>
      </dgm:t>
    </dgm:pt>
    <dgm:pt modelId="{852F531D-666B-4C1C-A4C1-D61372360723}" type="pres">
      <dgm:prSet presAssocID="{A8AC6E6B-D0E2-431C-8BE8-DEC1119AE8BA}" presName="parentText" presStyleLbl="node1" presStyleIdx="3" presStyleCnt="5" custScaleX="109184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9E4789F6-F08F-435E-AB9A-D4F0C58D3D96}" type="pres">
      <dgm:prSet presAssocID="{A8AC6E6B-D0E2-431C-8BE8-DEC1119AE8BA}" presName="negativeSpace"/>
      <dgm:spPr/>
      <dgm:t>
        <a:bodyPr/>
        <a:lstStyle>
          <a:defPPr/>
        </a:lstStyle>
        <a:p>
          <a:pPr/>
          <a:endParaRPr/>
        </a:p>
      </dgm:t>
    </dgm:pt>
    <dgm:pt modelId="{A8B2C9CA-39AC-4288-AEBF-AF0743D925CF}" type="pres">
      <dgm:prSet presAssocID="{A8AC6E6B-D0E2-431C-8BE8-DEC1119AE8BA}" presName="childText" presStyleLbl="conFgAcc1" presStyleIdx="3" presStyleCnt="5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  <dgm:pt modelId="{FD532FDF-A67B-4752-84D9-A1F6DA5DFD70}" type="pres">
      <dgm:prSet presAssocID="{E72275F1-E73C-488B-AACE-5A72FAEEC896}" presName="spaceBetweenRectangles"/>
      <dgm:spPr/>
      <dgm:t>
        <a:bodyPr/>
        <a:lstStyle>
          <a:defPPr/>
        </a:lstStyle>
        <a:p>
          <a:pPr/>
          <a:endParaRPr/>
        </a:p>
      </dgm:t>
    </dgm:pt>
    <dgm:pt modelId="{8E78A19E-0CA5-4664-BED7-205D320C2395}" type="pres">
      <dgm:prSet presAssocID="{02FD70B9-7B52-4F6A-B0E8-AE0252D42B2B}" presName="parentLin"/>
      <dgm:spPr/>
      <dgm:t>
        <a:bodyPr/>
        <a:lstStyle>
          <a:defPPr/>
        </a:lstStyle>
        <a:p>
          <a:pPr/>
          <a:endParaRPr/>
        </a:p>
      </dgm:t>
    </dgm:pt>
    <dgm:pt modelId="{7EB729AF-FD40-4CA3-B1DE-54276AC495D4}" type="pres">
      <dgm:prSet presAssocID="{02FD70B9-7B52-4F6A-B0E8-AE0252D42B2B}" presName="parentLeftMargin" presStyleLbl="node1" presStyleIdx="4" presStyleCnt="5"/>
      <dgm:spPr/>
      <dgm:t>
        <a:bodyPr/>
        <a:lstStyle>
          <a:defPPr/>
        </a:lstStyle>
        <a:p>
          <a:pPr/>
          <a:endParaRPr lang="ru-RU"/>
        </a:p>
      </dgm:t>
    </dgm:pt>
    <dgm:pt modelId="{63DEBEF1-E30D-4283-9316-F977A86F9BF9}" type="pres">
      <dgm:prSet presAssocID="{02FD70B9-7B52-4F6A-B0E8-AE0252D42B2B}" presName="parentText" presStyleLbl="node1" presStyleIdx="4" presStyleCnt="5" custScaleX="108163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F47DBB9C-EE9F-4E1E-806B-746A2EBFD0B7}" type="pres">
      <dgm:prSet presAssocID="{02FD70B9-7B52-4F6A-B0E8-AE0252D42B2B}" presName="negativeSpace"/>
      <dgm:spPr/>
      <dgm:t>
        <a:bodyPr/>
        <a:lstStyle>
          <a:defPPr/>
        </a:lstStyle>
        <a:p>
          <a:pPr/>
          <a:endParaRPr/>
        </a:p>
      </dgm:t>
    </dgm:pt>
    <dgm:pt modelId="{6EDC08C4-39A5-4CB2-9C67-0C1CCA50704D}" type="pres">
      <dgm:prSet presAssocID="{02FD70B9-7B52-4F6A-B0E8-AE0252D42B2B}" presName="childText" presStyleLbl="conFgAcc1" presStyleIdx="4" presStyleCnt="5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</dgm:ptLst>
  <dgm:cxnLst>
    <dgm:cxn modelId="{0FE507E1-74EC-4FCA-8F65-CBD20A148E69}" srcId="{5772601B-FE98-476F-BE0A-41A7FE304365}" destId="{065FA91D-E838-431A-A592-8CEF6F08954D}" srcOrd="0" destOrd="0" parTransId="{BBD2873A-B19D-489F-A442-33A683622A1F}" sibTransId="{E5DA3C03-289E-45D1-8DD5-15AA00AC701F}"/>
    <dgm:cxn modelId="{9BDD83FB-DA42-4E6E-B340-DED51542E916}" srcId="{5772601B-FE98-476F-BE0A-41A7FE304365}" destId="{E2BD9555-9926-419C-A83D-9001B4B77EE4}" srcOrd="1" destOrd="0" parTransId="{327FD05E-AC6C-42CD-A95B-98C42589C7EA}" sibTransId="{E7794BE9-9E54-4C98-B634-310FE1944677}"/>
    <dgm:cxn modelId="{E342A39A-93B4-4BA7-8209-FA06118206EB}" srcId="{5772601B-FE98-476F-BE0A-41A7FE304365}" destId="{266CA1D2-DAAF-4EDF-8808-AC84FC2CC564}" srcOrd="2" destOrd="0" parTransId="{92569F29-D671-400C-AF9A-3FCA6FB231BA}" sibTransId="{9CCAD8A3-C342-442F-9C09-3FB23B79DCB7}"/>
    <dgm:cxn modelId="{5D5596ED-87DA-4EDD-96F2-7CC5C4DEE948}" srcId="{5772601B-FE98-476F-BE0A-41A7FE304365}" destId="{A8AC6E6B-D0E2-431C-8BE8-DEC1119AE8BA}" srcOrd="3" destOrd="0" parTransId="{81F27443-6587-4978-A100-B15890624D7E}" sibTransId="{E72275F1-E73C-488B-AACE-5A72FAEEC896}"/>
    <dgm:cxn modelId="{39EEA0E6-41BF-40B3-A92C-95D4E048F218}" srcId="{5772601B-FE98-476F-BE0A-41A7FE304365}" destId="{02FD70B9-7B52-4F6A-B0E8-AE0252D42B2B}" srcOrd="4" destOrd="0" parTransId="{AA28BF49-BFE0-41FA-8D27-BF7A834D66D6}" sibTransId="{7787287F-27AE-46DF-BED1-F49015E0C83B}"/>
    <dgm:cxn modelId="{847BC891-E09B-4840-8CCB-096C0AA717A7}" type="presOf" srcId="{5772601B-FE98-476F-BE0A-41A7FE304365}" destId="{66832C19-0176-4E77-89FA-F70FC669B889}" srcOrd="0" destOrd="0" presId="urn:microsoft.com/office/officeart/2005/8/layout/list1"/>
    <dgm:cxn modelId="{7ABA1F9B-C106-4539-A658-9743DB4E241C}" type="presParOf" srcId="{66832C19-0176-4E77-89FA-F70FC669B889}" destId="{FDA6AE7A-6112-4486-A747-3E0064773CAD}" srcOrd="0" destOrd="0" presId="urn:microsoft.com/office/officeart/2005/8/layout/list1"/>
    <dgm:cxn modelId="{23E73C56-EFB4-465A-9029-86FA71ABD2B4}" type="presParOf" srcId="{FDA6AE7A-6112-4486-A747-3E0064773CAD}" destId="{EC213C2C-A5AD-44CA-AA85-7A0BF77B0C3B}" srcOrd="0" destOrd="0" presId="urn:microsoft.com/office/officeart/2005/8/layout/list1"/>
    <dgm:cxn modelId="{B7454B7B-684F-4805-A006-6AAA1D4B69CF}" type="presOf" srcId="{065FA91D-E838-431A-A592-8CEF6F08954D}" destId="{EC213C2C-A5AD-44CA-AA85-7A0BF77B0C3B}" srcOrd="0" destOrd="0" presId="urn:microsoft.com/office/officeart/2005/8/layout/list1"/>
    <dgm:cxn modelId="{DA79E203-226B-44B4-85FB-963DA365C1D7}" type="presParOf" srcId="{FDA6AE7A-6112-4486-A747-3E0064773CAD}" destId="{92CEB8F9-C110-4202-88FC-5F9C1B04544D}" srcOrd="1" destOrd="0" presId="urn:microsoft.com/office/officeart/2005/8/layout/list1"/>
    <dgm:cxn modelId="{8C66E94C-9437-411E-8C19-1727B39B24C7}" type="presOf" srcId="{065FA91D-E838-431A-A592-8CEF6F08954D}" destId="{92CEB8F9-C110-4202-88FC-5F9C1B04544D}" srcOrd="1" destOrd="0" presId="urn:microsoft.com/office/officeart/2005/8/layout/list1"/>
    <dgm:cxn modelId="{2914CB96-0FF0-4895-8B23-2E0C5B74EF07}" type="presParOf" srcId="{66832C19-0176-4E77-89FA-F70FC669B889}" destId="{710565B0-2A84-4FFF-884B-35616C541DFA}" srcOrd="1" destOrd="0" presId="urn:microsoft.com/office/officeart/2005/8/layout/list1"/>
    <dgm:cxn modelId="{58F797E2-268B-460D-BD04-57B0ABB4D39B}" type="presParOf" srcId="{66832C19-0176-4E77-89FA-F70FC669B889}" destId="{71B8F7E4-3D87-48D9-93B3-E071CEF535B2}" srcOrd="2" destOrd="0" presId="urn:microsoft.com/office/officeart/2005/8/layout/list1"/>
    <dgm:cxn modelId="{46BF4423-0BE3-4D66-9F71-BA337D552D52}" type="presParOf" srcId="{66832C19-0176-4E77-89FA-F70FC669B889}" destId="{62466C60-1F91-46CB-A0D9-65135754C545}" srcOrd="3" destOrd="0" presId="urn:microsoft.com/office/officeart/2005/8/layout/list1"/>
    <dgm:cxn modelId="{F20FB604-1EBF-4945-918A-D9FCED14FFBC}" type="presParOf" srcId="{66832C19-0176-4E77-89FA-F70FC669B889}" destId="{561928B2-35D5-4E71-9067-DCA563313EF1}" srcOrd="4" destOrd="0" presId="urn:microsoft.com/office/officeart/2005/8/layout/list1"/>
    <dgm:cxn modelId="{C54613FD-792B-4A5E-981A-BD8C6B4CDDD3}" type="presParOf" srcId="{561928B2-35D5-4E71-9067-DCA563313EF1}" destId="{4E2DC2D9-170B-4820-8F42-984F5933B76D}" srcOrd="0" destOrd="0" presId="urn:microsoft.com/office/officeart/2005/8/layout/list1"/>
    <dgm:cxn modelId="{6107A7E2-950D-4832-9146-75C63F36CC01}" type="presOf" srcId="{E2BD9555-9926-419C-A83D-9001B4B77EE4}" destId="{4E2DC2D9-170B-4820-8F42-984F5933B76D}" srcOrd="0" destOrd="0" presId="urn:microsoft.com/office/officeart/2005/8/layout/list1"/>
    <dgm:cxn modelId="{25DD7246-8062-432B-B9F0-AA204C5FE856}" type="presParOf" srcId="{561928B2-35D5-4E71-9067-DCA563313EF1}" destId="{C4A0DFFD-BBED-4E5D-92B6-078BC29973C5}" srcOrd="1" destOrd="0" presId="urn:microsoft.com/office/officeart/2005/8/layout/list1"/>
    <dgm:cxn modelId="{8F3382C5-AAA1-4156-906B-A2FB9E8BB991}" type="presOf" srcId="{E2BD9555-9926-419C-A83D-9001B4B77EE4}" destId="{C4A0DFFD-BBED-4E5D-92B6-078BC29973C5}" srcOrd="1" destOrd="0" presId="urn:microsoft.com/office/officeart/2005/8/layout/list1"/>
    <dgm:cxn modelId="{7B7D4C28-8D40-4102-BAAA-5367B0CBE15D}" type="presParOf" srcId="{66832C19-0176-4E77-89FA-F70FC669B889}" destId="{A31D7D0C-1F45-4D17-A87E-5A36132C2393}" srcOrd="5" destOrd="0" presId="urn:microsoft.com/office/officeart/2005/8/layout/list1"/>
    <dgm:cxn modelId="{1E34874D-D8CB-4A7F-B91F-15652226CF01}" type="presParOf" srcId="{66832C19-0176-4E77-89FA-F70FC669B889}" destId="{599773D9-7909-4213-BBE2-31CE895B75DD}" srcOrd="6" destOrd="0" presId="urn:microsoft.com/office/officeart/2005/8/layout/list1"/>
    <dgm:cxn modelId="{90CB03FE-A5C2-4E20-843F-6FE98D02E340}" type="presParOf" srcId="{66832C19-0176-4E77-89FA-F70FC669B889}" destId="{67C96BF1-DB48-4932-86D3-EFA841478D61}" srcOrd="7" destOrd="0" presId="urn:microsoft.com/office/officeart/2005/8/layout/list1"/>
    <dgm:cxn modelId="{91F61F5B-0CCD-4B6B-A80B-9FA735400BE1}" type="presParOf" srcId="{66832C19-0176-4E77-89FA-F70FC669B889}" destId="{0820E326-25EE-4E75-9187-29574F7E2B46}" srcOrd="8" destOrd="0" presId="urn:microsoft.com/office/officeart/2005/8/layout/list1"/>
    <dgm:cxn modelId="{F35868FF-9DA2-4456-9A52-478D28B4FAE1}" type="presParOf" srcId="{0820E326-25EE-4E75-9187-29574F7E2B46}" destId="{789E4661-E5F8-4843-BEE1-5816BAEDFA2B}" srcOrd="0" destOrd="0" presId="urn:microsoft.com/office/officeart/2005/8/layout/list1"/>
    <dgm:cxn modelId="{CE16128E-A11E-40D0-8044-B6E4FC06F1D3}" type="presOf" srcId="{266CA1D2-DAAF-4EDF-8808-AC84FC2CC564}" destId="{789E4661-E5F8-4843-BEE1-5816BAEDFA2B}" srcOrd="0" destOrd="0" presId="urn:microsoft.com/office/officeart/2005/8/layout/list1"/>
    <dgm:cxn modelId="{CDFB3FC2-8A97-4D1B-944A-C046A65FB2E3}" type="presParOf" srcId="{0820E326-25EE-4E75-9187-29574F7E2B46}" destId="{4837F193-868F-4EF0-B081-6F08F180A7E2}" srcOrd="1" destOrd="0" presId="urn:microsoft.com/office/officeart/2005/8/layout/list1"/>
    <dgm:cxn modelId="{39AA4F49-3F9D-496B-B761-FB73FE3196FC}" type="presOf" srcId="{266CA1D2-DAAF-4EDF-8808-AC84FC2CC564}" destId="{4837F193-868F-4EF0-B081-6F08F180A7E2}" srcOrd="1" destOrd="0" presId="urn:microsoft.com/office/officeart/2005/8/layout/list1"/>
    <dgm:cxn modelId="{3AB204FB-BBC3-4C01-BA5C-E7BD6B861F84}" type="presParOf" srcId="{66832C19-0176-4E77-89FA-F70FC669B889}" destId="{49641190-2033-4E35-9EFA-6B1114D75F07}" srcOrd="9" destOrd="0" presId="urn:microsoft.com/office/officeart/2005/8/layout/list1"/>
    <dgm:cxn modelId="{8721DA7D-9B29-4242-8533-406CADB0F9A4}" type="presParOf" srcId="{66832C19-0176-4E77-89FA-F70FC669B889}" destId="{168C1C9F-93F0-4F2A-828A-BD6AACE740E7}" srcOrd="10" destOrd="0" presId="urn:microsoft.com/office/officeart/2005/8/layout/list1"/>
    <dgm:cxn modelId="{2F0D2460-7073-4C96-AA08-D1E472217A80}" type="presParOf" srcId="{66832C19-0176-4E77-89FA-F70FC669B889}" destId="{8B50EFF8-E10B-4956-A6F5-B8AC5A373C02}" srcOrd="11" destOrd="0" presId="urn:microsoft.com/office/officeart/2005/8/layout/list1"/>
    <dgm:cxn modelId="{43DADF97-A97F-4840-AE5F-5FEEED383088}" type="presParOf" srcId="{66832C19-0176-4E77-89FA-F70FC669B889}" destId="{952E0F88-711A-46B6-AEBA-454B379A6346}" srcOrd="12" destOrd="0" presId="urn:microsoft.com/office/officeart/2005/8/layout/list1"/>
    <dgm:cxn modelId="{75AC682B-90A7-4A76-8FE4-C3E52792DE8D}" type="presParOf" srcId="{952E0F88-711A-46B6-AEBA-454B379A6346}" destId="{302B8346-3E9C-43B9-B31D-D47882B8BE0E}" srcOrd="0" destOrd="0" presId="urn:microsoft.com/office/officeart/2005/8/layout/list1"/>
    <dgm:cxn modelId="{B5DA7809-E75D-4D15-884E-D68C4CCB2A77}" type="presOf" srcId="{A8AC6E6B-D0E2-431C-8BE8-DEC1119AE8BA}" destId="{302B8346-3E9C-43B9-B31D-D47882B8BE0E}" srcOrd="0" destOrd="0" presId="urn:microsoft.com/office/officeart/2005/8/layout/list1"/>
    <dgm:cxn modelId="{A2AB016B-A179-4481-86CB-F433F385E47E}" type="presParOf" srcId="{952E0F88-711A-46B6-AEBA-454B379A6346}" destId="{852F531D-666B-4C1C-A4C1-D61372360723}" srcOrd="1" destOrd="0" presId="urn:microsoft.com/office/officeart/2005/8/layout/list1"/>
    <dgm:cxn modelId="{84A15127-30D7-4E2D-BFF1-770F245E76FC}" type="presOf" srcId="{A8AC6E6B-D0E2-431C-8BE8-DEC1119AE8BA}" destId="{852F531D-666B-4C1C-A4C1-D61372360723}" srcOrd="1" destOrd="0" presId="urn:microsoft.com/office/officeart/2005/8/layout/list1"/>
    <dgm:cxn modelId="{37D999C1-DF70-4CE3-BB26-FA4EAAF24395}" type="presParOf" srcId="{66832C19-0176-4E77-89FA-F70FC669B889}" destId="{9E4789F6-F08F-435E-AB9A-D4F0C58D3D96}" srcOrd="13" destOrd="0" presId="urn:microsoft.com/office/officeart/2005/8/layout/list1"/>
    <dgm:cxn modelId="{9CCCF88E-9A1B-4A73-8F42-C300FF88C130}" type="presParOf" srcId="{66832C19-0176-4E77-89FA-F70FC669B889}" destId="{A8B2C9CA-39AC-4288-AEBF-AF0743D925CF}" srcOrd="14" destOrd="0" presId="urn:microsoft.com/office/officeart/2005/8/layout/list1"/>
    <dgm:cxn modelId="{4875AB67-28BF-4FDD-87DF-E74FF64D09DB}" type="presParOf" srcId="{66832C19-0176-4E77-89FA-F70FC669B889}" destId="{FD532FDF-A67B-4752-84D9-A1F6DA5DFD70}" srcOrd="15" destOrd="0" presId="urn:microsoft.com/office/officeart/2005/8/layout/list1"/>
    <dgm:cxn modelId="{68731537-7B78-4271-AC99-F218CBDEDC3C}" type="presParOf" srcId="{66832C19-0176-4E77-89FA-F70FC669B889}" destId="{8E78A19E-0CA5-4664-BED7-205D320C2395}" srcOrd="16" destOrd="0" presId="urn:microsoft.com/office/officeart/2005/8/layout/list1"/>
    <dgm:cxn modelId="{01449770-8659-432D-8626-1792C7B2BE2B}" type="presParOf" srcId="{8E78A19E-0CA5-4664-BED7-205D320C2395}" destId="{7EB729AF-FD40-4CA3-B1DE-54276AC495D4}" srcOrd="0" destOrd="0" presId="urn:microsoft.com/office/officeart/2005/8/layout/list1"/>
    <dgm:cxn modelId="{E7BCEF6D-2352-47A6-BCDC-F59DED3C57EA}" type="presOf" srcId="{02FD70B9-7B52-4F6A-B0E8-AE0252D42B2B}" destId="{7EB729AF-FD40-4CA3-B1DE-54276AC495D4}" srcOrd="0" destOrd="0" presId="urn:microsoft.com/office/officeart/2005/8/layout/list1"/>
    <dgm:cxn modelId="{6F6B863F-A50E-4BCF-8D0C-22418BAB9815}" type="presParOf" srcId="{8E78A19E-0CA5-4664-BED7-205D320C2395}" destId="{63DEBEF1-E30D-4283-9316-F977A86F9BF9}" srcOrd="1" destOrd="0" presId="urn:microsoft.com/office/officeart/2005/8/layout/list1"/>
    <dgm:cxn modelId="{30E47F0A-499F-4CAD-8F18-2216F4360477}" type="presOf" srcId="{02FD70B9-7B52-4F6A-B0E8-AE0252D42B2B}" destId="{63DEBEF1-E30D-4283-9316-F977A86F9BF9}" srcOrd="1" destOrd="0" presId="urn:microsoft.com/office/officeart/2005/8/layout/list1"/>
    <dgm:cxn modelId="{C292BE18-8C84-47A9-8478-A05CE2DEBFB9}" type="presParOf" srcId="{66832C19-0176-4E77-89FA-F70FC669B889}" destId="{F47DBB9C-EE9F-4E1E-806B-746A2EBFD0B7}" srcOrd="17" destOrd="0" presId="urn:microsoft.com/office/officeart/2005/8/layout/list1"/>
    <dgm:cxn modelId="{9A738888-A5D2-4A46-83AF-E9B7BE5433B3}" type="presParOf" srcId="{66832C19-0176-4E77-89FA-F70FC669B889}" destId="{6EDC08C4-39A5-4CB2-9C67-0C1CCA50704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4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730A411B-C0A3-42EC-80BA-F7326DB9A6A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>
          <a:defPPr/>
        </a:lstStyle>
        <a:p>
          <a:pPr/>
          <a:endParaRPr lang="ru-RU"/>
        </a:p>
      </dgm:t>
    </dgm:pt>
    <dgm:pt modelId="{4F2B111C-A972-420A-AF70-A4AD3AE47BF7}" type="parTrans" cxnId="{D386239C-7006-4260-8C0E-39B28F551037}">
      <dgm:prSet/>
      <dgm:spPr/>
      <dgm:t>
        <a:bodyPr/>
        <a:lstStyle>
          <a:defPPr/>
        </a:lstStyle>
        <a:p>
          <a:pPr/>
          <a:endParaRPr lang="ru-RU"/>
        </a:p>
      </dgm:t>
    </dgm:pt>
    <dgm:pt modelId="{BF04D977-2234-435A-9700-D9AA97E1CF54}">
      <dgm:prSet phldrT="[Текст]" custT="1"/>
      <dgm:spPr/>
      <dgm:t>
        <a:bodyPr/>
        <a:lstStyle>
          <a:defPPr/>
        </a:lstStyle>
        <a:p>
          <a:pPr algn="l"/>
          <a:r>
            <a:rPr lang="en-US" sz="2800" b="1" u="sng" smtClean="0"/>
            <a:t>Canva.com</a:t>
          </a:r>
          <a:r>
            <a:rPr lang="en-US" sz="2400" b="1" smtClean="0"/>
            <a:t> – </a:t>
          </a:r>
          <a:endParaRPr lang="ru-RU" sz="2400" b="1" smtClean="0"/>
        </a:p>
        <a:p>
          <a:pPr algn="l"/>
          <a:r>
            <a:rPr lang="ru-RU" sz="2400" b="1" smtClean="0"/>
            <a:t>графический сервис для создания инфографики.</a:t>
          </a:r>
          <a:endParaRPr lang="ru-RU" sz="2400" b="1"/>
        </a:p>
      </dgm:t>
    </dgm:pt>
    <dgm:pt modelId="{435265AA-6754-40F3-9DC4-1428517DD811}" type="sibTrans" cxnId="{D386239C-7006-4260-8C0E-39B28F551037}">
      <dgm:prSet/>
      <dgm:spPr/>
      <dgm:t>
        <a:bodyPr/>
        <a:lstStyle>
          <a:defPPr/>
        </a:lstStyle>
        <a:p>
          <a:pPr/>
          <a:endParaRPr lang="ru-RU"/>
        </a:p>
      </dgm:t>
    </dgm:pt>
    <dgm:pt modelId="{4B8226B3-611B-4C4D-987F-0ED3A62625BD}" type="parTrans" cxnId="{F4ADA4D2-63AB-45D8-9338-1C53FB2166BD}">
      <dgm:prSet/>
      <dgm:spPr/>
      <dgm:t>
        <a:bodyPr/>
        <a:lstStyle>
          <a:defPPr/>
        </a:lstStyle>
        <a:p>
          <a:pPr/>
          <a:endParaRPr lang="ru-RU"/>
        </a:p>
      </dgm:t>
    </dgm:pt>
    <dgm:pt modelId="{8AEA24D9-62AC-4664-8D76-9A55F34BF522}">
      <dgm:prSet phldrT="[Текст]" custT="1"/>
      <dgm:spPr/>
      <dgm:t>
        <a:bodyPr/>
        <a:lstStyle>
          <a:defPPr/>
        </a:lstStyle>
        <a:p>
          <a:pPr algn="l"/>
          <a:r>
            <a:rPr lang="en-US" sz="2800" b="1" u="sng" err="1" smtClean="0"/>
            <a:t>LearningApps</a:t>
          </a:r>
          <a:r>
            <a:rPr lang="en-US" sz="2400" b="1" smtClean="0"/>
            <a:t> – </a:t>
          </a:r>
          <a:endParaRPr lang="ru-RU" sz="2400" b="1" smtClean="0"/>
        </a:p>
        <a:p>
          <a:pPr algn="l"/>
          <a:r>
            <a:rPr lang="ru-RU" sz="2400" b="1" smtClean="0"/>
            <a:t>конструктор интерактивных упражнений</a:t>
          </a:r>
          <a:r>
            <a:rPr lang="ru-RU" sz="1700" smtClean="0"/>
            <a:t>.</a:t>
          </a:r>
          <a:endParaRPr lang="ru-RU" sz="1700"/>
        </a:p>
      </dgm:t>
    </dgm:pt>
    <dgm:pt modelId="{FE02A058-BCE9-41D4-912A-5FE2E09B51C2}" type="sibTrans" cxnId="{F4ADA4D2-63AB-45D8-9338-1C53FB2166BD}">
      <dgm:prSet/>
      <dgm:spPr/>
      <dgm:t>
        <a:bodyPr/>
        <a:lstStyle>
          <a:defPPr/>
        </a:lstStyle>
        <a:p>
          <a:pPr/>
          <a:endParaRPr lang="ru-RU"/>
        </a:p>
      </dgm:t>
    </dgm:pt>
    <dgm:pt modelId="{F740BCB1-3A41-4F27-A8AB-5F15514EFDBE}" type="pres">
      <dgm:prSet presAssocID="{730A411B-C0A3-42EC-80BA-F7326DB9A6A8}" presName="linear">
        <dgm:presLayoutVars>
          <dgm:dir/>
          <dgm:animLvl val="lvl"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3F3651DE-E738-491F-9079-E89904CA3E4C}" type="pres">
      <dgm:prSet presAssocID="{BF04D977-2234-435A-9700-D9AA97E1CF54}" presName="parentLin"/>
      <dgm:spPr/>
      <dgm:t>
        <a:bodyPr/>
        <a:lstStyle>
          <a:defPPr/>
        </a:lstStyle>
        <a:p>
          <a:pPr/>
          <a:endParaRPr/>
        </a:p>
      </dgm:t>
    </dgm:pt>
    <dgm:pt modelId="{9F9C82A9-4F6F-42A5-B9FC-29BEAEABE16A}" type="pres">
      <dgm:prSet presAssocID="{BF04D977-2234-435A-9700-D9AA97E1CF54}" presName="parentLeftMargin" presStyleLbl="node1" presStyleCnt="2"/>
      <dgm:spPr/>
      <dgm:t>
        <a:bodyPr/>
        <a:lstStyle>
          <a:defPPr/>
        </a:lstStyle>
        <a:p>
          <a:pPr/>
          <a:endParaRPr lang="ru-RU"/>
        </a:p>
      </dgm:t>
    </dgm:pt>
    <dgm:pt modelId="{09F3027E-AA18-4CFC-9929-79D96142CD37}" type="pres">
      <dgm:prSet presAssocID="{BF04D977-2234-435A-9700-D9AA97E1CF54}" presName="parentText" presStyleLbl="node1" presStyleCnt="2" custScaleX="142857" custScaleY="147613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6EDD8049-B8C9-4610-BF49-379F5AAC0C33}" type="pres">
      <dgm:prSet presAssocID="{BF04D977-2234-435A-9700-D9AA97E1CF54}" presName="negativeSpace"/>
      <dgm:spPr/>
      <dgm:t>
        <a:bodyPr/>
        <a:lstStyle>
          <a:defPPr/>
        </a:lstStyle>
        <a:p>
          <a:pPr/>
          <a:endParaRPr/>
        </a:p>
      </dgm:t>
    </dgm:pt>
    <dgm:pt modelId="{87797FFC-E7EF-4656-BBA9-20F9D09071EE}" type="pres">
      <dgm:prSet presAssocID="{BF04D977-2234-435A-9700-D9AA97E1CF54}" presName="childText" presStyleLbl="conFgAcc1" presStyleCnt="2" custLinFactY="-76648" custLinFactNeighborX="-816" custLinFactNeighborY="-100000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  <dgm:pt modelId="{31D67E25-058C-4AB4-868F-5E46A1A752A7}" type="pres">
      <dgm:prSet presAssocID="{435265AA-6754-40F3-9DC4-1428517DD811}" presName="spaceBetweenRectangles"/>
      <dgm:spPr/>
      <dgm:t>
        <a:bodyPr/>
        <a:lstStyle>
          <a:defPPr/>
        </a:lstStyle>
        <a:p>
          <a:pPr/>
          <a:endParaRPr/>
        </a:p>
      </dgm:t>
    </dgm:pt>
    <dgm:pt modelId="{C3A6589B-ADEA-4408-AA9C-B0DA2CA97EAC}" type="pres">
      <dgm:prSet presAssocID="{8AEA24D9-62AC-4664-8D76-9A55F34BF522}" presName="parentLin"/>
      <dgm:spPr/>
      <dgm:t>
        <a:bodyPr/>
        <a:lstStyle>
          <a:defPPr/>
        </a:lstStyle>
        <a:p>
          <a:pPr/>
          <a:endParaRPr/>
        </a:p>
      </dgm:t>
    </dgm:pt>
    <dgm:pt modelId="{336FA070-F3CD-43BE-AE59-24A7F5CC849E}" type="pres">
      <dgm:prSet presAssocID="{8AEA24D9-62AC-4664-8D76-9A55F34BF522}" presName="parentLeftMargin" presStyleLbl="node1" presStyleIdx="1" presStyleCnt="2"/>
      <dgm:spPr/>
      <dgm:t>
        <a:bodyPr/>
        <a:lstStyle>
          <a:defPPr/>
        </a:lstStyle>
        <a:p>
          <a:pPr/>
          <a:endParaRPr lang="ru-RU"/>
        </a:p>
      </dgm:t>
    </dgm:pt>
    <dgm:pt modelId="{98A1090F-B8D6-4824-B743-96C10C064719}" type="pres">
      <dgm:prSet presAssocID="{8AEA24D9-62AC-4664-8D76-9A55F34BF522}" presName="parentText" presStyleLbl="node1" presStyleIdx="1" presStyleCnt="2" custScaleX="142857" custScaleY="194553">
        <dgm:presLayoutVars>
          <dgm:chMax val="0"/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9707E3E1-E2A0-4218-9137-5C211340222B}" type="pres">
      <dgm:prSet presAssocID="{8AEA24D9-62AC-4664-8D76-9A55F34BF522}" presName="negativeSpace"/>
      <dgm:spPr/>
      <dgm:t>
        <a:bodyPr/>
        <a:lstStyle>
          <a:defPPr/>
        </a:lstStyle>
        <a:p>
          <a:pPr/>
          <a:endParaRPr/>
        </a:p>
      </dgm:t>
    </dgm:pt>
    <dgm:pt modelId="{103F1E76-2334-42AE-8A60-C530851509CB}" type="pres">
      <dgm:prSet presAssocID="{8AEA24D9-62AC-4664-8D76-9A55F34BF522}" presName="childText" presStyleLbl="conFgAcc1" presStyleIdx="1" presStyleCnt="2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/>
        </a:p>
      </dgm:t>
    </dgm:pt>
  </dgm:ptLst>
  <dgm:cxnLst>
    <dgm:cxn modelId="{D386239C-7006-4260-8C0E-39B28F551037}" srcId="{730A411B-C0A3-42EC-80BA-F7326DB9A6A8}" destId="{BF04D977-2234-435A-9700-D9AA97E1CF54}" srcOrd="0" destOrd="0" parTransId="{4F2B111C-A972-420A-AF70-A4AD3AE47BF7}" sibTransId="{435265AA-6754-40F3-9DC4-1428517DD811}"/>
    <dgm:cxn modelId="{F4ADA4D2-63AB-45D8-9338-1C53FB2166BD}" srcId="{730A411B-C0A3-42EC-80BA-F7326DB9A6A8}" destId="{8AEA24D9-62AC-4664-8D76-9A55F34BF522}" srcOrd="1" destOrd="0" parTransId="{4B8226B3-611B-4C4D-987F-0ED3A62625BD}" sibTransId="{FE02A058-BCE9-41D4-912A-5FE2E09B51C2}"/>
    <dgm:cxn modelId="{89055CFE-0305-402A-BFCE-081AE26D2710}" type="presOf" srcId="{730A411B-C0A3-42EC-80BA-F7326DB9A6A8}" destId="{F740BCB1-3A41-4F27-A8AB-5F15514EFDBE}" srcOrd="0" destOrd="0" presId="urn:microsoft.com/office/officeart/2005/8/layout/list1"/>
    <dgm:cxn modelId="{DCD0CDA1-752A-4A18-95A1-470C0A603A98}" type="presParOf" srcId="{F740BCB1-3A41-4F27-A8AB-5F15514EFDBE}" destId="{3F3651DE-E738-491F-9079-E89904CA3E4C}" srcOrd="0" destOrd="0" presId="urn:microsoft.com/office/officeart/2005/8/layout/list1"/>
    <dgm:cxn modelId="{D08FC902-E763-4515-B5CB-59ADDB4F08D0}" type="presParOf" srcId="{3F3651DE-E738-491F-9079-E89904CA3E4C}" destId="{9F9C82A9-4F6F-42A5-B9FC-29BEAEABE16A}" srcOrd="0" destOrd="0" presId="urn:microsoft.com/office/officeart/2005/8/layout/list1"/>
    <dgm:cxn modelId="{91DA31E8-5F48-4CCF-AC03-5F9F510056E1}" type="presOf" srcId="{BF04D977-2234-435A-9700-D9AA97E1CF54}" destId="{9F9C82A9-4F6F-42A5-B9FC-29BEAEABE16A}" srcOrd="0" destOrd="0" presId="urn:microsoft.com/office/officeart/2005/8/layout/list1"/>
    <dgm:cxn modelId="{EDD3CA74-1919-4E4D-BEB1-75ED6CC576CC}" type="presParOf" srcId="{3F3651DE-E738-491F-9079-E89904CA3E4C}" destId="{09F3027E-AA18-4CFC-9929-79D96142CD37}" srcOrd="1" destOrd="0" presId="urn:microsoft.com/office/officeart/2005/8/layout/list1"/>
    <dgm:cxn modelId="{CE1D5CDA-7A89-400D-8AAE-88828FE8B8C0}" type="presOf" srcId="{BF04D977-2234-435A-9700-D9AA97E1CF54}" destId="{09F3027E-AA18-4CFC-9929-79D96142CD37}" srcOrd="1" destOrd="0" presId="urn:microsoft.com/office/officeart/2005/8/layout/list1"/>
    <dgm:cxn modelId="{275D4C0D-525F-4B39-92BE-FFFF8B728495}" type="presParOf" srcId="{F740BCB1-3A41-4F27-A8AB-5F15514EFDBE}" destId="{6EDD8049-B8C9-4610-BF49-379F5AAC0C33}" srcOrd="1" destOrd="0" presId="urn:microsoft.com/office/officeart/2005/8/layout/list1"/>
    <dgm:cxn modelId="{F4774778-60E4-4DFC-B7A0-E12330E0E931}" type="presParOf" srcId="{F740BCB1-3A41-4F27-A8AB-5F15514EFDBE}" destId="{87797FFC-E7EF-4656-BBA9-20F9D09071EE}" srcOrd="2" destOrd="0" presId="urn:microsoft.com/office/officeart/2005/8/layout/list1"/>
    <dgm:cxn modelId="{54F86CF5-624A-42AB-A9E2-BF2E81AD1BB1}" type="presParOf" srcId="{F740BCB1-3A41-4F27-A8AB-5F15514EFDBE}" destId="{31D67E25-058C-4AB4-868F-5E46A1A752A7}" srcOrd="3" destOrd="0" presId="urn:microsoft.com/office/officeart/2005/8/layout/list1"/>
    <dgm:cxn modelId="{0A806F9E-BAF1-4D27-A6A4-DBCF8578BBD9}" type="presParOf" srcId="{F740BCB1-3A41-4F27-A8AB-5F15514EFDBE}" destId="{C3A6589B-ADEA-4408-AA9C-B0DA2CA97EAC}" srcOrd="4" destOrd="0" presId="urn:microsoft.com/office/officeart/2005/8/layout/list1"/>
    <dgm:cxn modelId="{27DD2D4B-E519-45FB-8A1B-D11385097BF1}" type="presParOf" srcId="{C3A6589B-ADEA-4408-AA9C-B0DA2CA97EAC}" destId="{336FA070-F3CD-43BE-AE59-24A7F5CC849E}" srcOrd="0" destOrd="0" presId="urn:microsoft.com/office/officeart/2005/8/layout/list1"/>
    <dgm:cxn modelId="{D2E694D6-5328-4484-BB36-03E886F0233F}" type="presOf" srcId="{8AEA24D9-62AC-4664-8D76-9A55F34BF522}" destId="{336FA070-F3CD-43BE-AE59-24A7F5CC849E}" srcOrd="0" destOrd="0" presId="urn:microsoft.com/office/officeart/2005/8/layout/list1"/>
    <dgm:cxn modelId="{29DFEA2D-8DCE-447C-9213-1E48FBBF1EC3}" type="presParOf" srcId="{C3A6589B-ADEA-4408-AA9C-B0DA2CA97EAC}" destId="{98A1090F-B8D6-4824-B743-96C10C064719}" srcOrd="1" destOrd="0" presId="urn:microsoft.com/office/officeart/2005/8/layout/list1"/>
    <dgm:cxn modelId="{4F809D80-A417-4636-9280-A29438F0F16F}" type="presOf" srcId="{8AEA24D9-62AC-4664-8D76-9A55F34BF522}" destId="{98A1090F-B8D6-4824-B743-96C10C064719}" srcOrd="1" destOrd="0" presId="urn:microsoft.com/office/officeart/2005/8/layout/list1"/>
    <dgm:cxn modelId="{48A1346B-D5DF-4EBC-870E-2B3E625D8343}" type="presParOf" srcId="{F740BCB1-3A41-4F27-A8AB-5F15514EFDBE}" destId="{9707E3E1-E2A0-4218-9137-5C211340222B}" srcOrd="5" destOrd="0" presId="urn:microsoft.com/office/officeart/2005/8/layout/list1"/>
    <dgm:cxn modelId="{9D618DE4-A360-4D44-8DF3-A46F33BDE201}" type="presParOf" srcId="{F740BCB1-3A41-4F27-A8AB-5F15514EFDBE}" destId="{103F1E76-2334-42AE-8A60-C530851509C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5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730A411B-C0A3-42EC-80BA-F7326DB9A6A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>
          <a:defPPr/>
        </a:lstStyle>
        <a:p>
          <a:pPr/>
          <a:endParaRPr lang="ru-RU"/>
        </a:p>
      </dgm:t>
    </dgm:pt>
    <dgm:pt modelId="{F740BCB1-3A41-4F27-A8AB-5F15514EFDBE}" type="pres">
      <dgm:prSet presAssocID="{730A411B-C0A3-42EC-80BA-F7326DB9A6A8}" presName="linear">
        <dgm:presLayoutVars>
          <dgm:dir/>
          <dgm:animLvl val="lvl"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</dgm:ptLst>
  <dgm:cxnLst>
    <dgm:cxn modelId="{51C95D7D-8CAE-4566-BADB-E39CC00A7337}" type="presOf" srcId="{730A411B-C0A3-42EC-80BA-F7326DB9A6A8}" destId="{F740BCB1-3A41-4F27-A8AB-5F15514EFDBE}" srcOrd="0" destOrd="0" presId="urn:microsoft.com/office/officeart/2005/8/layout/list1"/>
  </dgm:cxnLst>
  <dgm:bg>
    <a:blipFill>
      <a:blip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5" name=""/>
      <dsp:cNvGrpSpPr/>
    </dsp:nvGrpSpPr>
    <dsp:grpSpPr/>
    <dsp:sp modelId="{184FD90C-C3B7-45A4-AF3D-8B1DB4FFFDAF}">
      <dsp:nvSpPr>
        <dsp:cNvPr id="6" name=""/>
        <dsp:cNvSpPr/>
      </dsp:nvSpPr>
      <dsp:spPr>
        <a:xfrm>
          <a:off x="0" y="1144419"/>
          <a:ext cx="10681252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9B33D60A-BD5C-4E05-B41A-4B60A588EEC3}">
      <dsp:nvSpPr>
        <dsp:cNvPr id="7" name=""/>
        <dsp:cNvSpPr/>
      </dsp:nvSpPr>
      <dsp:spPr>
        <a:xfrm>
          <a:off x="507985" y="200837"/>
          <a:ext cx="10169652" cy="1061662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608" tIns="0" rIns="282608" bIns="0" numCol="1" spcCol="1270" anchor="ctr" anchorCtr="0">
          <a:noAutofit/>
        </a:bodyPr>
        <a:lstStyle>
          <a:defPPr/>
        </a:lstStyle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системно - деятельностный подход, основанный на  принципах личностно ориентированного обучения; </a:t>
          </a:r>
          <a:endParaRPr lang="ru-RU" sz="2400" b="1" i="1" kern="1200"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559811" y="252663"/>
        <a:ext cx="10066000" cy="958010"/>
      </dsp:txXfrm>
    </dsp:sp>
    <dsp:sp modelId="{6B21234F-AC84-4AE3-8F3D-88FADD753500}">
      <dsp:nvSpPr>
        <dsp:cNvPr id="8" name=""/>
        <dsp:cNvSpPr/>
      </dsp:nvSpPr>
      <dsp:spPr>
        <a:xfrm>
          <a:off x="0" y="2254876"/>
          <a:ext cx="10681252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4AFA32C0-729D-48A0-A740-6EA6533C3ACA}">
      <dsp:nvSpPr>
        <dsp:cNvPr id="9" name=""/>
        <dsp:cNvSpPr/>
      </dsp:nvSpPr>
      <dsp:spPr>
        <a:xfrm>
          <a:off x="507985" y="1389219"/>
          <a:ext cx="10169652" cy="983736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608" tIns="0" rIns="282608" bIns="0" numCol="1" spcCol="1270" anchor="ctr" anchorCtr="0">
          <a:noAutofit/>
        </a:bodyPr>
        <a:lstStyle>
          <a:defPPr/>
        </a:lstStyle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творческая деятельность  учащихся;</a:t>
          </a:r>
          <a:endParaRPr lang="ru-RU" sz="2400" b="1" i="1" kern="1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56007" y="1437241"/>
        <a:ext cx="10073608" cy="887692"/>
      </dsp:txXfrm>
    </dsp:sp>
    <dsp:sp modelId="{6234630F-FFE4-4B54-9629-31C648C7310B}">
      <dsp:nvSpPr>
        <dsp:cNvPr id="10" name=""/>
        <dsp:cNvSpPr/>
      </dsp:nvSpPr>
      <dsp:spPr>
        <a:xfrm>
          <a:off x="0" y="3257738"/>
          <a:ext cx="10681252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9E6CA488-04C0-489D-AF01-459C5B9DFCAF}">
      <dsp:nvSpPr>
        <dsp:cNvPr id="11" name=""/>
        <dsp:cNvSpPr/>
      </dsp:nvSpPr>
      <dsp:spPr>
        <a:xfrm>
          <a:off x="507985" y="2499676"/>
          <a:ext cx="10169652" cy="876141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608" tIns="0" rIns="282608" bIns="0" numCol="1" spcCol="1270" anchor="ctr" anchorCtr="0">
          <a:noAutofit/>
        </a:bodyPr>
        <a:lstStyle>
          <a:defPPr/>
        </a:lstStyle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 сотрудничество педагога и учащихся на основе взаимного уважения и доверия. </a:t>
          </a:r>
          <a:endParaRPr lang="ru-RU" sz="2400" b="1" i="1" kern="1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50755" y="2542446"/>
        <a:ext cx="10084112" cy="790601"/>
      </dsp:txXfrm>
    </dsp:sp>
  </dsp:spTree>
</dsp:drawing>
</file>

<file path=ppt/diagrams/drawing2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20" name=""/>
      <dsp:cNvGrpSpPr/>
    </dsp:nvGrpSpPr>
    <dsp:grpSpPr/>
    <dsp:sp modelId="{A6094076-DF6C-46B8-9DA1-87E1052A0392}">
      <dsp:nvSpPr>
        <dsp:cNvPr id="21" name=""/>
        <dsp:cNvSpPr/>
      </dsp:nvSpPr>
      <dsp:spPr>
        <a:xfrm>
          <a:off x="0" y="427462"/>
          <a:ext cx="11476383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>
          <a:defPPr/>
        </a:lstStyle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smtClean="0"/>
            <a:t>«Развитие социально-эмоционального интеллекта на уроках литературы»</a:t>
          </a:r>
          <a:endParaRPr lang="ru-RU" sz="2800" kern="1200"/>
        </a:p>
      </dsp:txBody>
      <dsp:txXfrm>
        <a:off x="59399" y="486861"/>
        <a:ext cx="11357585" cy="1098001"/>
      </dsp:txXfrm>
    </dsp:sp>
  </dsp:spTree>
</dsp:drawing>
</file>

<file path=ppt/diagrams/drawing3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9" name=""/>
      <dsp:cNvGrpSpPr/>
    </dsp:nvGrpSpPr>
    <dsp:grpSpPr/>
    <dsp:sp modelId="{71B8F7E4-3D87-48D9-93B3-E071CEF535B2}">
      <dsp:nvSpPr>
        <dsp:cNvPr id="10" name=""/>
        <dsp:cNvSpPr/>
      </dsp:nvSpPr>
      <dsp:spPr>
        <a:xfrm>
          <a:off x="0" y="474463"/>
          <a:ext cx="898357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92CEB8F9-C110-4202-88FC-5F9C1B04544D}">
      <dsp:nvSpPr>
        <dsp:cNvPr id="11" name=""/>
        <dsp:cNvSpPr/>
      </dsp:nvSpPr>
      <dsp:spPr>
        <a:xfrm>
          <a:off x="449178" y="90703"/>
          <a:ext cx="6930184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691" tIns="0" rIns="237691" bIns="0" numCol="1" spcCol="1270" anchor="ctr" anchorCtr="0">
          <a:noAutofit/>
        </a:bodyPr>
        <a:lstStyle>
          <a:defPPr/>
        </a:lstStyle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Технология критического мышления</a:t>
          </a:r>
          <a:endParaRPr lang="ru-RU" sz="2400" b="1" kern="1200"/>
        </a:p>
      </dsp:txBody>
      <dsp:txXfrm>
        <a:off x="486645" y="128170"/>
        <a:ext cx="6855250" cy="692586"/>
      </dsp:txXfrm>
    </dsp:sp>
    <dsp:sp modelId="{599773D9-7909-4213-BBE2-31CE895B75DD}">
      <dsp:nvSpPr>
        <dsp:cNvPr id="12" name=""/>
        <dsp:cNvSpPr/>
      </dsp:nvSpPr>
      <dsp:spPr>
        <a:xfrm>
          <a:off x="0" y="1653823"/>
          <a:ext cx="898357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C4A0DFFD-BBED-4E5D-92B6-078BC29973C5}">
      <dsp:nvSpPr>
        <dsp:cNvPr id="13" name=""/>
        <dsp:cNvSpPr/>
      </dsp:nvSpPr>
      <dsp:spPr>
        <a:xfrm>
          <a:off x="449178" y="1270063"/>
          <a:ext cx="6930184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691" tIns="0" rIns="237691" bIns="0" numCol="1" spcCol="1270" anchor="ctr" anchorCtr="0">
          <a:noAutofit/>
        </a:bodyPr>
        <a:lstStyle>
          <a:defPPr/>
        </a:lstStyle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Технология проблемного обучения</a:t>
          </a:r>
          <a:endParaRPr lang="ru-RU" sz="2400" b="1" kern="1200"/>
        </a:p>
      </dsp:txBody>
      <dsp:txXfrm>
        <a:off x="486645" y="1307530"/>
        <a:ext cx="6855250" cy="692586"/>
      </dsp:txXfrm>
    </dsp:sp>
    <dsp:sp modelId="{168C1C9F-93F0-4F2A-828A-BD6AACE740E7}">
      <dsp:nvSpPr>
        <dsp:cNvPr id="14" name=""/>
        <dsp:cNvSpPr/>
      </dsp:nvSpPr>
      <dsp:spPr>
        <a:xfrm>
          <a:off x="0" y="2833183"/>
          <a:ext cx="898357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4837F193-868F-4EF0-B081-6F08F180A7E2}">
      <dsp:nvSpPr>
        <dsp:cNvPr id="15" name=""/>
        <dsp:cNvSpPr/>
      </dsp:nvSpPr>
      <dsp:spPr>
        <a:xfrm>
          <a:off x="449178" y="2449424"/>
          <a:ext cx="6866041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691" tIns="0" rIns="237691" bIns="0" numCol="1" spcCol="1270" anchor="ctr" anchorCtr="0">
          <a:noAutofit/>
        </a:bodyPr>
        <a:lstStyle>
          <a:defPPr/>
        </a:lstStyle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Метод проектов и исследовательских технологий</a:t>
          </a:r>
          <a:endParaRPr lang="ru-RU" sz="2400" b="1" kern="1200"/>
        </a:p>
      </dsp:txBody>
      <dsp:txXfrm>
        <a:off x="486645" y="2486891"/>
        <a:ext cx="6791107" cy="692586"/>
      </dsp:txXfrm>
    </dsp:sp>
    <dsp:sp modelId="{A8B2C9CA-39AC-4288-AEBF-AF0743D925CF}">
      <dsp:nvSpPr>
        <dsp:cNvPr id="16" name=""/>
        <dsp:cNvSpPr/>
      </dsp:nvSpPr>
      <dsp:spPr>
        <a:xfrm>
          <a:off x="0" y="4012544"/>
          <a:ext cx="898357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852F531D-666B-4C1C-A4C1-D61372360723}">
      <dsp:nvSpPr>
        <dsp:cNvPr id="17" name=""/>
        <dsp:cNvSpPr/>
      </dsp:nvSpPr>
      <dsp:spPr>
        <a:xfrm>
          <a:off x="449178" y="3628784"/>
          <a:ext cx="6866041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691" tIns="0" rIns="237691" bIns="0" numCol="1" spcCol="1270" anchor="ctr" anchorCtr="0">
          <a:noAutofit/>
        </a:bodyPr>
        <a:lstStyle>
          <a:defPPr/>
        </a:lstStyle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Здоровьесберегающие технологии</a:t>
          </a:r>
          <a:endParaRPr lang="ru-RU" sz="2600" b="1" kern="1200"/>
        </a:p>
      </dsp:txBody>
      <dsp:txXfrm>
        <a:off x="486645" y="3666251"/>
        <a:ext cx="6791107" cy="692586"/>
      </dsp:txXfrm>
    </dsp:sp>
    <dsp:sp modelId="{6EDC08C4-39A5-4CB2-9C67-0C1CCA50704D}">
      <dsp:nvSpPr>
        <dsp:cNvPr id="18" name=""/>
        <dsp:cNvSpPr/>
      </dsp:nvSpPr>
      <dsp:spPr>
        <a:xfrm>
          <a:off x="0" y="5191904"/>
          <a:ext cx="898357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63DEBEF1-E30D-4283-9316-F977A86F9BF9}">
      <dsp:nvSpPr>
        <dsp:cNvPr id="19" name=""/>
        <dsp:cNvSpPr/>
      </dsp:nvSpPr>
      <dsp:spPr>
        <a:xfrm>
          <a:off x="449178" y="4808144"/>
          <a:ext cx="6801835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691" tIns="0" rIns="237691" bIns="0" numCol="1" spcCol="1270" anchor="ctr" anchorCtr="0">
          <a:noAutofit/>
        </a:bodyPr>
        <a:lstStyle>
          <a:defPPr/>
        </a:lstStyle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Технология спонтанного письма</a:t>
          </a:r>
          <a:endParaRPr lang="ru-RU" sz="2600" b="1" kern="1200"/>
        </a:p>
      </dsp:txBody>
      <dsp:txXfrm>
        <a:off x="486645" y="4845611"/>
        <a:ext cx="6726901" cy="692586"/>
      </dsp:txXfrm>
    </dsp:sp>
  </dsp:spTree>
</dsp:drawing>
</file>

<file path=ppt/diagrams/drawing4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11" name=""/>
      <dsp:cNvGrpSpPr/>
    </dsp:nvGrpSpPr>
    <dsp:grpSpPr/>
    <dsp:sp modelId="{87797FFC-E7EF-4656-BBA9-20F9D09071EE}">
      <dsp:nvSpPr>
        <dsp:cNvPr id="12" name=""/>
        <dsp:cNvSpPr/>
      </dsp:nvSpPr>
      <dsp:spPr>
        <a:xfrm>
          <a:off x="0" y="203261"/>
          <a:ext cx="7732293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09F3027E-AA18-4CFC-9929-79D96142CD37}">
      <dsp:nvSpPr>
        <dsp:cNvPr id="13" name=""/>
        <dsp:cNvSpPr/>
      </dsp:nvSpPr>
      <dsp:spPr>
        <a:xfrm>
          <a:off x="368114" y="39258"/>
          <a:ext cx="7362283" cy="17430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584" tIns="0" rIns="204584" bIns="0" numCol="1" spcCol="1270" anchor="ctr" anchorCtr="0">
          <a:noAutofit/>
        </a:bodyPr>
        <a:lstStyle>
          <a:defPPr/>
        </a:lstStyle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u="sng" kern="1200" smtClean="0"/>
            <a:t>Canva.com</a:t>
          </a:r>
          <a:r>
            <a:rPr lang="en-US" sz="2400" b="1" kern="1200" smtClean="0"/>
            <a:t> – </a:t>
          </a:r>
          <a:endParaRPr lang="ru-RU" sz="2400" b="1" kern="120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графический сервис для создания инфографики.</a:t>
          </a:r>
          <a:endParaRPr lang="ru-RU" sz="2400" b="1" kern="1200"/>
        </a:p>
      </dsp:txBody>
      <dsp:txXfrm>
        <a:off x="453201" y="124345"/>
        <a:ext cx="7192109" cy="1572840"/>
      </dsp:txXfrm>
    </dsp:sp>
    <dsp:sp modelId="{103F1E76-2334-42AE-8A60-C530851509CB}">
      <dsp:nvSpPr>
        <dsp:cNvPr id="14" name=""/>
        <dsp:cNvSpPr/>
      </dsp:nvSpPr>
      <dsp:spPr>
        <a:xfrm>
          <a:off x="0" y="4122755"/>
          <a:ext cx="7732293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98A1090F-B8D6-4824-B743-96C10C064719}">
      <dsp:nvSpPr>
        <dsp:cNvPr id="15" name=""/>
        <dsp:cNvSpPr/>
      </dsp:nvSpPr>
      <dsp:spPr>
        <a:xfrm>
          <a:off x="368114" y="2415873"/>
          <a:ext cx="7362283" cy="22972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584" tIns="0" rIns="204584" bIns="0" numCol="1" spcCol="1270" anchor="ctr" anchorCtr="0">
          <a:noAutofit/>
        </a:bodyPr>
        <a:lstStyle>
          <a:defPPr/>
        </a:lstStyle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u="sng" kern="1200" err="1" smtClean="0"/>
            <a:t>LearningApps</a:t>
          </a:r>
          <a:r>
            <a:rPr lang="en-US" sz="2400" b="1" kern="1200" smtClean="0"/>
            <a:t> – </a:t>
          </a:r>
          <a:endParaRPr lang="ru-RU" sz="2400" b="1" kern="120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конструктор интерактивных упражнений</a:t>
          </a:r>
          <a:r>
            <a:rPr lang="ru-RU" sz="1700" kern="1200" smtClean="0"/>
            <a:t>.</a:t>
          </a:r>
          <a:endParaRPr lang="ru-RU" sz="1700" kern="1200"/>
        </a:p>
      </dsp:txBody>
      <dsp:txXfrm>
        <a:off x="480258" y="2528017"/>
        <a:ext cx="7137995" cy="2072993"/>
      </dsp:txXfrm>
    </dsp:sp>
  </dsp:spTree>
</dsp:drawing>
</file>

<file path=ppt/diagrams/drawing5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8" name=""/>
      <dsp:cNvGrpSpPr/>
    </dsp:nvGrpSpPr>
    <dsp:grpSpPr/>
  </dsp:spTree>
</dsp:drawing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r:blip="">
          <dgm:adjLst/>
        </dgm:shape>
        <dgm:presOf/>
        <dgm:constrLst/>
        <dgm:ruleLst/>
        <dgm:layoutNode name="parentLeftMargin">
          <dgm:alg type="sp"/>
          <dgm:shape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/>
        </dgm:ruleLst>
      </dgm:layoutNode>
      <dgm:forEach name="Name10" axis="followSib" ptType="sibTrans" cnt="1">
        <dgm:layoutNode name="spaceBetweenRectangle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r:blip="">
          <dgm:adjLst/>
        </dgm:shape>
        <dgm:presOf/>
        <dgm:constrLst/>
        <dgm:ruleLst/>
        <dgm:layoutNode name="parentLeftMargin">
          <dgm:alg type="sp"/>
          <dgm:shape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/>
        </dgm:ruleLst>
      </dgm:layoutNode>
      <dgm:forEach name="Name10" axis="followSib" ptType="sibTrans" cnt="1">
        <dgm:layoutNode name="spaceBetweenRectangle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r:blip="">
          <dgm:adjLst/>
        </dgm:shape>
        <dgm:presOf/>
        <dgm:constrLst/>
        <dgm:ruleLst/>
        <dgm:layoutNode name="parentLeftMargin">
          <dgm:alg type="sp"/>
          <dgm:shape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/>
        </dgm:ruleLst>
      </dgm:layoutNode>
      <dgm:forEach name="Name10" axis="followSib" ptType="sibTrans" cnt="1">
        <dgm:layoutNode name="spaceBetweenRectangle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r:blip="">
          <dgm:adjLst/>
        </dgm:shape>
        <dgm:presOf/>
        <dgm:constrLst/>
        <dgm:ruleLst/>
        <dgm:layoutNode name="parentLeftMargin">
          <dgm:alg type="sp"/>
          <dgm:shape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/>
        </dgm:ruleLst>
      </dgm:layoutNode>
      <dgm:forEach name="Name10" axis="followSib" ptType="sibTrans" cnt="1">
        <dgm:layoutNode name="spaceBetweenRectangle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6CE56E4B-5178-404C-A3E9-BD499BF6597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2F205F59-AFB0-4125-B23A-6BA6C4D36E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10545"/>
      </p:ext>
    </p:extLst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2F205F59-AFB0-4125-B23A-6BA6C4D36E9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016057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E337EE-1DDC-4612-9D24-EEE03BC7F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  <a:lvl1pPr>
              <a:defRPr b="1">
                <a:solidFill>
                  <a:schemeClr val="accent1"/>
                </a:solidFill>
              </a:defRPr>
            </a:lvl1pPr>
          </a:lstStyle>
          <a:p>
            <a:pPr/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C441D7-3C7C-447A-BBE1-5FA9C7B50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7225"/>
            <a:ext cx="10515600" cy="4351338"/>
          </a:xfrm>
        </p:spPr>
        <p:txBody>
          <a:bodyPr/>
          <a:lstStyle>
            <a:defPPr/>
            <a:lvl1pPr>
              <a:defRPr b="0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accent1"/>
                </a:solidFill>
              </a:defRPr>
            </a:lvl2pPr>
            <a:lvl3pPr>
              <a:defRPr b="0">
                <a:solidFill>
                  <a:schemeClr val="accent1"/>
                </a:solidFill>
              </a:defRPr>
            </a:lvl3pPr>
            <a:lvl4pPr>
              <a:defRPr b="0">
                <a:solidFill>
                  <a:schemeClr val="accent1"/>
                </a:solidFill>
              </a:defRPr>
            </a:lvl4pPr>
            <a:lvl5pPr>
              <a:defRPr b="0"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4DD3DF-47D2-4244-9792-12CE4D372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0DCB5CFB-1053-4ABD-8AE7-93CBC6C0D1C1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5E88ED-267A-406F-8814-D64DEA1F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5C3D36-61B4-4111-AC83-C3795B4BA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49CBE03-2ADF-450F-9675-03EC256F65AF}"/>
              </a:ext>
            </a:extLst>
          </p:cNvPr>
          <p:cNvSpPr/>
          <p:nvPr userDrawn="1"/>
        </p:nvSpPr>
        <p:spPr>
          <a:xfrm>
            <a:off x="11031794" y="-707923"/>
            <a:ext cx="1710812" cy="85540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5FEC3FF-D2E9-481A-ACBC-53AC48521444}"/>
              </a:ext>
            </a:extLst>
          </p:cNvPr>
          <p:cNvSpPr/>
          <p:nvPr userDrawn="1"/>
        </p:nvSpPr>
        <p:spPr>
          <a:xfrm rot="16200000">
            <a:off x="4231790" y="-2496651"/>
            <a:ext cx="90486" cy="85540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48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A7987F-C5EA-438F-BD7E-8D303911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80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5F1006-7188-498C-ABBF-80587A3CC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CAAA22-0748-44B2-95C1-E3606572E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0DCB5CFB-1053-4ABD-8AE7-93CBC6C0D1C1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774E4D-3F92-4FAA-8349-F6D45C081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6F7DFC-34D2-47BD-A449-1F12C2DF5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41A6785-23BF-4FE0-B9C7-4E3C5F7F6B19}"/>
              </a:ext>
            </a:extLst>
          </p:cNvPr>
          <p:cNvSpPr/>
          <p:nvPr userDrawn="1"/>
        </p:nvSpPr>
        <p:spPr>
          <a:xfrm>
            <a:off x="8966200" y="-707923"/>
            <a:ext cx="3225800" cy="85540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B394F0B6-9856-44D2-9805-66B694DE2C26}"/>
              </a:ext>
            </a:extLst>
          </p:cNvPr>
          <p:cNvSpPr/>
          <p:nvPr userDrawn="1"/>
        </p:nvSpPr>
        <p:spPr>
          <a:xfrm>
            <a:off x="-368300" y="4686300"/>
            <a:ext cx="2578100" cy="25781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70D0A806-BB3B-4E85-8C57-B9B390906F6A}"/>
              </a:ext>
            </a:extLst>
          </p:cNvPr>
          <p:cNvSpPr/>
          <p:nvPr userDrawn="1"/>
        </p:nvSpPr>
        <p:spPr>
          <a:xfrm>
            <a:off x="-187326" y="5659437"/>
            <a:ext cx="1381125" cy="13811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E49146E-E334-4E17-96BB-AEB6B0141397}"/>
              </a:ext>
            </a:extLst>
          </p:cNvPr>
          <p:cNvSpPr/>
          <p:nvPr userDrawn="1"/>
        </p:nvSpPr>
        <p:spPr>
          <a:xfrm>
            <a:off x="9118600" y="-555523"/>
            <a:ext cx="3225800" cy="85540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935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1.png" /><Relationship Id="rId4" Type="http://schemas.openxmlformats.org/officeDocument/2006/relationships/hyperlink" Target="https://presentation-creation.ru/" TargetMode="Externa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38E9D2-AC3C-4712-9A37-752F16DB0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3DA045-D354-445D-BE18-3E16A1484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148A85-0285-419E-9BCD-D8E30563A3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0DCB5CFB-1053-4ABD-8AE7-93CBC6C0D1C1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AA4832-14D7-456F-8D8A-08F55C3370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65C6DE-1236-408E-A547-97410DDD6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E58A1B2D-D15D-440D-8A9B-646BA581E9F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4"/>
            <a:extLst>
              <a:ext uri="{FF2B5EF4-FFF2-40B4-BE49-F238E27FC236}">
                <a16:creationId xmlns:a16="http://schemas.microsoft.com/office/drawing/2014/main" id="{A3D3FC47-1965-4ADE-8DCB-5A97BFA1FA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13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26.jpeg" /><Relationship Id="rId11" Type="http://schemas.openxmlformats.org/officeDocument/2006/relationships/image" Target="../media/image27.jpeg" /><Relationship Id="rId2" Type="http://schemas.openxmlformats.org/officeDocument/2006/relationships/notesSlide" Target="../notesSlides/notesSlide1.xml" /><Relationship Id="rId3" Type="http://schemas.microsoft.com/office/2007/relationships/diagramDrawing" Target="../diagrams/drawing5.xml" /><Relationship Id="rId4" Type="http://schemas.openxmlformats.org/officeDocument/2006/relationships/diagramData" Target="../diagrams/data5.xml" /><Relationship Id="rId5" Type="http://schemas.openxmlformats.org/officeDocument/2006/relationships/diagramLayout" Target="../diagrams/layout5.xml" /><Relationship Id="rId6" Type="http://schemas.openxmlformats.org/officeDocument/2006/relationships/diagramQuickStyle" Target="../diagrams/quickStyle5.xml" /><Relationship Id="rId7" Type="http://schemas.openxmlformats.org/officeDocument/2006/relationships/diagramColors" Target="../diagrams/colors5.xml" /><Relationship Id="rId8" Type="http://schemas.openxmlformats.org/officeDocument/2006/relationships/image" Target="../media/image24.jpeg" /><Relationship Id="rId9" Type="http://schemas.openxmlformats.org/officeDocument/2006/relationships/image" Target="../media/image2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Relationship Id="rId5" Type="http://schemas.openxmlformats.org/officeDocument/2006/relationships/image" Target="../media/image31.jpeg" /><Relationship Id="rId6" Type="http://schemas.openxmlformats.org/officeDocument/2006/relationships/image" Target="../media/image32.jpeg" /><Relationship Id="rId7" Type="http://schemas.openxmlformats.org/officeDocument/2006/relationships/image" Target="../media/image3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microsoft.com/office/2007/relationships/diagramDrawing" Target="../diagrams/drawing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6.jpeg" /><Relationship Id="rId11" Type="http://schemas.openxmlformats.org/officeDocument/2006/relationships/image" Target="../media/image7.jpeg" /><Relationship Id="rId12" Type="http://schemas.openxmlformats.org/officeDocument/2006/relationships/image" Target="../media/image8.jpeg" /><Relationship Id="rId13" Type="http://schemas.openxmlformats.org/officeDocument/2006/relationships/image" Target="../media/image9.jpeg" /><Relationship Id="rId14" Type="http://schemas.openxmlformats.org/officeDocument/2006/relationships/image" Target="../media/image10.jpeg" /><Relationship Id="rId2" Type="http://schemas.microsoft.com/office/2007/relationships/diagramDrawing" Target="../diagrams/drawing2.xml" /><Relationship Id="rId3" Type="http://schemas.openxmlformats.org/officeDocument/2006/relationships/diagramData" Target="../diagrams/data2.xml" /><Relationship Id="rId4" Type="http://schemas.openxmlformats.org/officeDocument/2006/relationships/diagramLayout" Target="../diagrams/layout2.xml" /><Relationship Id="rId5" Type="http://schemas.openxmlformats.org/officeDocument/2006/relationships/diagramQuickStyle" Target="../diagrams/quickStyle2.xml" /><Relationship Id="rId6" Type="http://schemas.openxmlformats.org/officeDocument/2006/relationships/diagramColors" Target="../diagrams/colors2.xml" /><Relationship Id="rId7" Type="http://schemas.openxmlformats.org/officeDocument/2006/relationships/image" Target="../media/image3.jpeg" /><Relationship Id="rId8" Type="http://schemas.openxmlformats.org/officeDocument/2006/relationships/image" Target="../media/image4.jpeg" /><Relationship Id="rId9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Relationship Id="rId6" Type="http://schemas.openxmlformats.org/officeDocument/2006/relationships/image" Target="../media/image15.jpeg" /><Relationship Id="rId7" Type="http://schemas.openxmlformats.org/officeDocument/2006/relationships/image" Target="../media/image16.jpeg" /><Relationship Id="rId8" Type="http://schemas.openxmlformats.org/officeDocument/2006/relationships/image" Target="../media/image1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microsoft.com/office/2007/relationships/diagramDrawing" Target="../diagrams/drawing3.xml" /><Relationship Id="rId3" Type="http://schemas.openxmlformats.org/officeDocument/2006/relationships/diagramData" Target="../diagrams/data3.xml" /><Relationship Id="rId4" Type="http://schemas.openxmlformats.org/officeDocument/2006/relationships/diagramLayout" Target="../diagrams/layout3.xml" /><Relationship Id="rId5" Type="http://schemas.openxmlformats.org/officeDocument/2006/relationships/diagramQuickStyle" Target="../diagrams/quickStyle3.xml" /><Relationship Id="rId6" Type="http://schemas.openxmlformats.org/officeDocument/2006/relationships/diagramColors" Target="../diagrams/colors3.xml" /><Relationship Id="rId7" Type="http://schemas.openxmlformats.org/officeDocument/2006/relationships/image" Target="../media/image18.jpeg" /><Relationship Id="rId8" Type="http://schemas.openxmlformats.org/officeDocument/2006/relationships/image" Target="../media/image19.jpeg" /><Relationship Id="rId9" Type="http://schemas.openxmlformats.org/officeDocument/2006/relationships/image" Target="../media/image2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microsoft.com/office/2007/relationships/diagramDrawing" Target="../diagrams/drawing4.xml" /><Relationship Id="rId3" Type="http://schemas.openxmlformats.org/officeDocument/2006/relationships/diagramData" Target="../diagrams/data4.xml" /><Relationship Id="rId4" Type="http://schemas.openxmlformats.org/officeDocument/2006/relationships/diagramLayout" Target="../diagrams/layout4.xml" /><Relationship Id="rId5" Type="http://schemas.openxmlformats.org/officeDocument/2006/relationships/diagramQuickStyle" Target="../diagrams/quickStyle4.xml" /><Relationship Id="rId6" Type="http://schemas.openxmlformats.org/officeDocument/2006/relationships/diagramColors" Target="../diagrams/colors4.xml" /><Relationship Id="rId7" Type="http://schemas.openxmlformats.org/officeDocument/2006/relationships/image" Target="../media/image21.jpeg" /><Relationship Id="rId8" Type="http://schemas.openxmlformats.org/officeDocument/2006/relationships/image" Target="../media/image2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A342B6-92C8-4F2C-9F6D-B8ACADD08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696" y="267039"/>
            <a:ext cx="8590446" cy="1126435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1800" b="1" i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Муниципальное автономное </a:t>
            </a:r>
            <a:r>
              <a:rPr lang="ru-RU" sz="1800" b="1" i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общеобразовательное </a:t>
            </a:r>
            <a:r>
              <a:rPr lang="ru-RU" sz="1800" b="1" i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учреждение «Политехнический лицей» имени Героя Советского Союза И.И.Стрельникова» г.Хабаровска</a:t>
            </a:r>
            <a:endParaRPr lang="ru-RU" sz="1800" b="1" i="1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01D56D-9332-4767-8E7D-C86E8677B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1" y="2098154"/>
            <a:ext cx="7460698" cy="3184834"/>
          </a:xfrm>
        </p:spPr>
        <p:txBody>
          <a:bodyPr>
            <a:normAutofit fontScale="62500" lnSpcReduction="20000"/>
          </a:bodyPr>
          <a:lstStyle>
            <a:defPPr/>
          </a:lstStyle>
          <a:p>
            <a:pPr algn="ctr"/>
            <a:r>
              <a:rPr lang="ru-RU" sz="98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Травина</a:t>
            </a:r>
          </a:p>
          <a:p>
            <a:pPr algn="ctr"/>
            <a:r>
              <a:rPr lang="ru-RU" sz="98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Наталья</a:t>
            </a:r>
          </a:p>
          <a:p>
            <a:pPr algn="ctr"/>
            <a:r>
              <a:rPr lang="ru-RU" sz="98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Олеговна</a:t>
            </a:r>
            <a:endParaRPr lang="ru-RU" sz="9800" b="1" i="1">
              <a:solidFill>
                <a:srgbClr val="5C2E3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800" b="1" i="1" smtClean="0">
              <a:solidFill>
                <a:srgbClr val="5C2E3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3800" b="1" i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Учитель русского языка и литературы</a:t>
            </a:r>
            <a:endParaRPr lang="ru-RU" sz="3800" b="1" i="1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4000" b="1" i="1" smtClean="0">
              <a:solidFill>
                <a:srgbClr val="5C2E3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4000" b="1" i="1">
              <a:solidFill>
                <a:srgbClr val="5C2E3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1843" y="5950226"/>
            <a:ext cx="377687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b="1" i="1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Хабаровск</a:t>
            </a:r>
            <a:endParaRPr lang="ru-RU" b="1" i="1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b="1" i="1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2023</a:t>
            </a:r>
            <a:endParaRPr lang="ru-RU" b="1" i="1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18" y="1534673"/>
            <a:ext cx="2870476" cy="431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065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55687007"/>
              </p:ext>
            </p:extLst>
          </p:nvPr>
        </p:nvGraphicFramePr>
        <p:xfrm>
          <a:off x="96254" y="3338945"/>
          <a:ext cx="4197991" cy="3519054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0843" y="195803"/>
            <a:ext cx="1171073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6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Мы за здоровый образ жизни.</a:t>
            </a: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245" y="756737"/>
            <a:ext cx="2695374" cy="2680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619" y="756738"/>
            <a:ext cx="2634854" cy="2680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626" y="3562153"/>
            <a:ext cx="3088042" cy="3058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190" y="3437136"/>
            <a:ext cx="2577403" cy="33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37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723144" y="392017"/>
            <a:ext cx="7678734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Моё участие в методической работе</a:t>
            </a:r>
            <a:endParaRPr lang="ru-RU" sz="2400"/>
          </a:p>
        </p:txBody>
      </p:sp>
      <p:pic>
        <p:nvPicPr>
          <p:cNvPr id="15" name="Рисунок 14" descr="C:\Users\Алёна\Desktop\ВСЕ НА ПНПО\ТРАВИНА\13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897329" y="408893"/>
            <a:ext cx="2462590" cy="3695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8" y="3487823"/>
            <a:ext cx="3440065" cy="24370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7718" y="1025232"/>
            <a:ext cx="2184134" cy="24625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7237" y="644968"/>
            <a:ext cx="3425599" cy="456434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8912" y="1006025"/>
            <a:ext cx="2717741" cy="384222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8042" y="3487823"/>
            <a:ext cx="6628596" cy="629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836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CC7DC2-12CF-4928-A4E4-8D979EAE3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8272"/>
            <a:ext cx="11039061" cy="2149641"/>
          </a:xfrm>
          <a:solidFill>
            <a:schemeClr val="bg2"/>
          </a:solidFill>
        </p:spPr>
        <p:txBody>
          <a:bodyPr>
            <a:normAutofit fontScale="90000"/>
          </a:bodyPr>
          <a:lstStyle>
            <a:defPPr/>
          </a:lstStyle>
          <a:p>
            <a:r>
              <a:rPr lang="ru-RU" b="0" i="1" smtClean="0"/>
              <a:t>«</a:t>
            </a:r>
            <a:r>
              <a:rPr lang="ru-RU" b="0" i="1"/>
              <a:t>Когда человек становится жертвой своих эмоций, он перестаёт владеть собой</a:t>
            </a:r>
            <a:r>
              <a:rPr lang="ru-RU" b="0" i="1" err="1" smtClean="0"/>
              <a:t>».Спиноза</a:t>
            </a:r>
            <a:br>
              <a:rPr lang="ru-RU" b="0" i="1"/>
            </a:br>
            <a:r>
              <a:rPr lang="ru-RU" b="0" i="1"/>
              <a:t> </a:t>
            </a:r>
            <a:br>
              <a:rPr lang="ru-RU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E72134-208E-4A25-B10D-1D5493B35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517913"/>
            <a:ext cx="11039060" cy="3644348"/>
          </a:xfrm>
        </p:spPr>
        <p:txBody>
          <a:bodyPr>
            <a:normAutofit/>
          </a:bodyPr>
          <a:lstStyle>
            <a:defPPr/>
          </a:lstStyle>
          <a:p>
            <a:pPr marL="0" indent="0" algn="ctr">
              <a:lnSpc>
                <a:spcPct val="115000"/>
              </a:lnSpc>
              <a:spcAft>
                <a:spcPct val="0"/>
              </a:spcAft>
              <a:buNone/>
            </a:pPr>
            <a:r>
              <a:rPr lang="ru-RU" b="1" i="1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основе моего педагогического опыта</a:t>
            </a:r>
            <a:r>
              <a:rPr lang="ru-RU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0" indent="0" algn="just">
              <a:lnSpc>
                <a:spcPct val="115000"/>
              </a:lnSpc>
              <a:spcAft>
                <a:spcPct val="0"/>
              </a:spcAft>
              <a:buNone/>
            </a:pPr>
            <a:endParaRPr lang="ru-RU" smtClean="0">
              <a:solidFill>
                <a:srgbClr val="5C2E3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ct val="0"/>
              </a:spcAft>
              <a:buNone/>
            </a:pPr>
            <a:endParaRPr lang="ru-RU" smtClean="0">
              <a:latin typeface="Times New Roman" pitchFamily="18" charset="0"/>
              <a:ea typeface="Calibri" panose="020f050202020403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ct val="0"/>
              </a:spcAft>
              <a:buNone/>
            </a:pPr>
            <a:endParaRPr lang="ru-RU" sz="2000">
              <a:solidFill>
                <a:srgbClr val="5C2E3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73693433"/>
              </p:ext>
            </p:extLst>
          </p:nvPr>
        </p:nvGraphicFramePr>
        <p:xfrm>
          <a:off x="0" y="2928730"/>
          <a:ext cx="10681252" cy="3660176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3504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721919"/>
            <a:ext cx="10515600" cy="441049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3200" b="1" i="1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Методическая разработка и ее </a:t>
            </a:r>
            <a:r>
              <a:rPr lang="ru-RU" sz="32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распространение. </a:t>
            </a:r>
            <a:endParaRPr lang="ru-RU" sz="3200" b="1" i="1">
              <a:solidFill>
                <a:srgbClr val="5C2E3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7961318"/>
              </p:ext>
            </p:extLst>
          </p:nvPr>
        </p:nvGraphicFramePr>
        <p:xfrm>
          <a:off x="159026" y="1021956"/>
          <a:ext cx="11476383" cy="1855304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pic>
        <p:nvPicPr>
          <p:cNvPr id="14" name="Рисунок 13" descr="D:\ВСЕ НА ПНПО\ПНПО итог\doc-70069 (1)-1Критерий 1 конф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877260"/>
            <a:ext cx="1953491" cy="2971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Алёна\Downloads\302647 (1).jpe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53491" y="2877260"/>
            <a:ext cx="1976559" cy="2971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98268" y="2672951"/>
            <a:ext cx="3695437" cy="20791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76796" y="4752109"/>
            <a:ext cx="3695437" cy="178821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53533" y="2831430"/>
            <a:ext cx="1942005" cy="273032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17010" y="2672951"/>
            <a:ext cx="1894707" cy="2888801"/>
          </a:xfrm>
          <a:prstGeom prst="rect">
            <a:avLst/>
          </a:prstGeom>
        </p:spPr>
      </p:pic>
      <p:pic>
        <p:nvPicPr>
          <p:cNvPr id="18" name="Рисунок 17" descr="C:\Users\Алёна\Downloads\отзыв.png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5177" y="4395411"/>
            <a:ext cx="1534349" cy="2332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Алёна\Downloads\IMG-20230518-WA0112.jpg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9526" y="4436503"/>
            <a:ext cx="1767283" cy="22504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4074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928155-FDFF-4554-8139-61A19F300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63" y="188662"/>
            <a:ext cx="12368463" cy="1325563"/>
          </a:xfrm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 sz="3200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Распространение Методической разработки в профессиональном сообществе. </a:t>
            </a:r>
            <a:endParaRPr lang="ru-RU"/>
          </a:p>
        </p:txBody>
      </p:sp>
      <p:graphicFrame>
        <p:nvGraphicFramePr>
          <p:cNvPr id="4" name="Таблица 10">
            <a:extLst>
              <a:ext uri="{FF2B5EF4-FFF2-40B4-BE49-F238E27FC236}">
                <a16:creationId xmlns:a16="http://schemas.microsoft.com/office/drawing/2014/main" id="{9E92EB81-DE03-4F30-A4C2-2701E5CBA8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062008"/>
              </p:ext>
            </p:extLst>
          </p:nvPr>
        </p:nvGraphicFramePr>
        <p:xfrm>
          <a:off x="212557" y="1252387"/>
          <a:ext cx="12332369" cy="509621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31740">
                  <a:extLst>
                    <a:ext uri="{9D8B030D-6E8A-4147-A177-3AD203B41FA5}">
                      <a16:colId xmlns:a16="http://schemas.microsoft.com/office/drawing/2014/main" val="1060721299"/>
                    </a:ext>
                  </a:extLst>
                </a:gridCol>
                <a:gridCol w="6324882">
                  <a:extLst>
                    <a:ext uri="{9D8B030D-6E8A-4147-A177-3AD203B41FA5}">
                      <a16:colId xmlns:a16="http://schemas.microsoft.com/office/drawing/2014/main" val="3730294796"/>
                    </a:ext>
                  </a:extLst>
                </a:gridCol>
                <a:gridCol w="4244505">
                  <a:extLst>
                    <a:ext uri="{9D8B030D-6E8A-4147-A177-3AD203B41FA5}">
                      <a16:colId xmlns:a16="http://schemas.microsoft.com/office/drawing/2014/main" val="2835790685"/>
                    </a:ext>
                  </a:extLst>
                </a:gridCol>
                <a:gridCol w="231242">
                  <a:extLst>
                    <a:ext uri="{9D8B030D-6E8A-4147-A177-3AD203B41FA5}">
                      <a16:colId xmlns:a16="http://schemas.microsoft.com/office/drawing/2014/main" val="3241802405"/>
                    </a:ext>
                  </a:extLst>
                </a:gridCol>
              </a:tblGrid>
              <a:tr h="288529"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2000">
                        <a:solidFill>
                          <a:schemeClr val="accent1"/>
                        </a:solidFill>
                      </a:endParaRPr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1574826020"/>
                  </a:ext>
                </a:extLst>
              </a:tr>
              <a:tr h="719921"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август</a:t>
                      </a:r>
                    </a:p>
                    <a:p>
                      <a:pPr/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Мастер-класс «Духовно-нравственное воспитание на уроках литературы как неотъемлемый компонент формирования личности современного ученика»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Краевая</a:t>
                      </a:r>
                      <a:r>
                        <a:rPr lang="ru-RU" sz="1400" b="1" i="0" baseline="0" smtClean="0">
                          <a:solidFill>
                            <a:schemeClr val="tx1"/>
                          </a:solidFill>
                        </a:rPr>
                        <a:t> научно-практическая конференция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3869297412"/>
                  </a:ext>
                </a:extLst>
              </a:tr>
              <a:tr h="935618"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Сентябрь</a:t>
                      </a:r>
                      <a:r>
                        <a:rPr lang="ru-RU" sz="1400" b="1" i="0" baseline="0" smtClean="0">
                          <a:solidFill>
                            <a:schemeClr val="tx1"/>
                          </a:solidFill>
                        </a:rPr>
                        <a:t> 2022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«Развитие социально-эмоционального интеллекта на уроках литературы»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Заседание районного методического объединения учителей русского</a:t>
                      </a:r>
                      <a:r>
                        <a:rPr lang="ru-RU" sz="1400" b="1" i="0" baseline="0" smtClean="0">
                          <a:solidFill>
                            <a:schemeClr val="tx1"/>
                          </a:solidFill>
                        </a:rPr>
                        <a:t> языка и литературы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575992689"/>
                  </a:ext>
                </a:extLst>
              </a:tr>
              <a:tr h="529489"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Декабрь</a:t>
                      </a:r>
                      <a:r>
                        <a:rPr lang="ru-RU" sz="1400" b="1" i="0" baseline="0" smtClean="0">
                          <a:solidFill>
                            <a:schemeClr val="tx1"/>
                          </a:solidFill>
                        </a:rPr>
                        <a:t> 2021</a:t>
                      </a:r>
                      <a:endParaRPr lang="ru-RU" sz="1400" b="1" i="0" smtClean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Доклад </a:t>
                      </a:r>
                    </a:p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«Развитие  социально-эмоционального интеллекта на уроках литературы» 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«Личностно-ориентированный подход как важнейшее условие процесса обучения» конференция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3001803528"/>
                  </a:ext>
                </a:extLst>
              </a:tr>
              <a:tr h="719921"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Декабрь 2021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«Личностно-ориентированный подход как важнейшее условие процесса обучения» конференция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Конференция</a:t>
                      </a:r>
                    </a:p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«Перспективные</a:t>
                      </a:r>
                    </a:p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Технологии и методы в практике современного образования»</a:t>
                      </a:r>
                    </a:p>
                    <a:p>
                      <a:pPr/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794233698"/>
                  </a:ext>
                </a:extLst>
              </a:tr>
              <a:tr h="719921"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Декабрь</a:t>
                      </a:r>
                      <a:r>
                        <a:rPr lang="ru-RU" sz="1400" b="1" i="0" baseline="0" smtClean="0">
                          <a:solidFill>
                            <a:schemeClr val="tx1"/>
                          </a:solidFill>
                        </a:rPr>
                        <a:t> 2021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Доклад</a:t>
                      </a:r>
                      <a:r>
                        <a:rPr lang="ru-RU" sz="1400" b="1" i="0" baseline="0" smtClean="0">
                          <a:solidFill>
                            <a:schemeClr val="tx1"/>
                          </a:solidFill>
                        </a:rPr>
                        <a:t> «Творчество Некрасова : Опыт исследования»</a:t>
                      </a:r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z="1400" b="1" i="0" smtClean="0">
                          <a:solidFill>
                            <a:schemeClr val="tx1"/>
                          </a:solidFill>
                        </a:rPr>
                        <a:t>Рождественские</a:t>
                      </a:r>
                      <a:r>
                        <a:rPr lang="ru-RU" sz="1400" b="1" i="0" baseline="0" smtClean="0">
                          <a:solidFill>
                            <a:schemeClr val="tx1"/>
                          </a:solidFill>
                        </a:rPr>
                        <a:t> педагогические чтения</a:t>
                      </a:r>
                      <a:endParaRPr lang="ru-RU" sz="1400" b="1" i="0" smtClean="0">
                        <a:solidFill>
                          <a:schemeClr val="tx1"/>
                        </a:solidFill>
                      </a:endParaRPr>
                    </a:p>
                    <a:p>
                      <a:pPr/>
                      <a:endParaRPr lang="ru-RU" sz="1400" b="1" i="0">
                        <a:solidFill>
                          <a:schemeClr val="tx1"/>
                        </a:solidFill>
                      </a:endParaRPr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2090167924"/>
                  </a:ext>
                </a:extLst>
              </a:tr>
              <a:tr h="288529"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102921" marR="102921" marT="51460" marB="51460"/>
                </a:tc>
                <a:extLst>
                  <a:ext uri="{0D108BD9-81ED-4DB2-BD59-A6C34878D82A}">
                    <a16:rowId xmlns:a16="http://schemas.microsoft.com/office/drawing/2014/main" val="1716962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55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160421" y="290844"/>
            <a:ext cx="12031579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32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Динамика учебных достижений обучающихся.</a:t>
            </a:r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579826"/>
              </p:ext>
            </p:extLst>
          </p:nvPr>
        </p:nvGraphicFramePr>
        <p:xfrm>
          <a:off x="785811" y="1185863"/>
          <a:ext cx="10915651" cy="535781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25188">
                  <a:extLst>
                    <a:ext uri="{9D8B030D-6E8A-4147-A177-3AD203B41FA5}">
                      <a16:colId xmlns:a16="http://schemas.microsoft.com/office/drawing/2014/main" val="1137077199"/>
                    </a:ext>
                  </a:extLst>
                </a:gridCol>
                <a:gridCol w="1463248">
                  <a:extLst>
                    <a:ext uri="{9D8B030D-6E8A-4147-A177-3AD203B41FA5}">
                      <a16:colId xmlns:a16="http://schemas.microsoft.com/office/drawing/2014/main" val="187276220"/>
                    </a:ext>
                  </a:extLst>
                </a:gridCol>
                <a:gridCol w="1544539">
                  <a:extLst>
                    <a:ext uri="{9D8B030D-6E8A-4147-A177-3AD203B41FA5}">
                      <a16:colId xmlns:a16="http://schemas.microsoft.com/office/drawing/2014/main" val="3504575444"/>
                    </a:ext>
                  </a:extLst>
                </a:gridCol>
                <a:gridCol w="1545669">
                  <a:extLst>
                    <a:ext uri="{9D8B030D-6E8A-4147-A177-3AD203B41FA5}">
                      <a16:colId xmlns:a16="http://schemas.microsoft.com/office/drawing/2014/main" val="3266758916"/>
                    </a:ext>
                  </a:extLst>
                </a:gridCol>
                <a:gridCol w="1545669">
                  <a:extLst>
                    <a:ext uri="{9D8B030D-6E8A-4147-A177-3AD203B41FA5}">
                      <a16:colId xmlns:a16="http://schemas.microsoft.com/office/drawing/2014/main" val="160698661"/>
                    </a:ext>
                  </a:extLst>
                </a:gridCol>
                <a:gridCol w="1545669">
                  <a:extLst>
                    <a:ext uri="{9D8B030D-6E8A-4147-A177-3AD203B41FA5}">
                      <a16:colId xmlns:a16="http://schemas.microsoft.com/office/drawing/2014/main" val="3373163152"/>
                    </a:ext>
                  </a:extLst>
                </a:gridCol>
                <a:gridCol w="1545669">
                  <a:extLst>
                    <a:ext uri="{9D8B030D-6E8A-4147-A177-3AD203B41FA5}">
                      <a16:colId xmlns:a16="http://schemas.microsoft.com/office/drawing/2014/main" val="2842262106"/>
                    </a:ext>
                  </a:extLst>
                </a:gridCol>
              </a:tblGrid>
              <a:tr h="388443">
                <a:tc rowSpan="3">
                  <a:txBody>
                    <a:bodyPr vert="horz" wrap="square"/>
                    <a:lstStyle>
                      <a:defPPr/>
                    </a:lstStyle>
                    <a:p>
                      <a:pPr marL="220345" algn="l">
                        <a:lnSpc>
                          <a:spcPts val="1355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Классы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 vert="horz" wrap="square"/>
                    <a:lstStyle>
                      <a:defPPr/>
                    </a:lstStyle>
                    <a:p>
                      <a:pPr marL="754380" algn="l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Учебные</a:t>
                      </a:r>
                      <a:r>
                        <a:rPr lang="ru-RU" sz="1400" spc="-10">
                          <a:effectLst/>
                        </a:rPr>
                        <a:t> </a:t>
                      </a:r>
                      <a:r>
                        <a:rPr lang="ru-RU" sz="1400">
                          <a:effectLst/>
                        </a:rPr>
                        <a:t>годы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gridSpan="3">
                  <a:txBody>
                    <a:bodyPr vert="horz" wrap="square"/>
                    <a:lstStyle>
                      <a:defPPr/>
                    </a:lstStyle>
                    <a:p>
                      <a:pPr marL="795020" algn="l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Учебный</a:t>
                      </a:r>
                      <a:r>
                        <a:rPr lang="ru-RU" sz="1400" spc="-15">
                          <a:effectLst/>
                        </a:rPr>
                        <a:t> </a:t>
                      </a:r>
                      <a:r>
                        <a:rPr lang="ru-RU" sz="1400">
                          <a:effectLst/>
                        </a:rPr>
                        <a:t>годы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236420"/>
                  </a:ext>
                </a:extLst>
              </a:tr>
              <a:tr h="747256"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0325" marR="57150" algn="ctr">
                        <a:lnSpc>
                          <a:spcPts val="1295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2019-2020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7945" marR="62230" algn="ctr">
                        <a:lnSpc>
                          <a:spcPts val="1295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2020-2021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56515" marR="120015" algn="ctr">
                        <a:lnSpc>
                          <a:spcPts val="1295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2021-2022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3820" algn="ctr">
                        <a:lnSpc>
                          <a:spcPts val="1295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2019-2020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5090" algn="ctr">
                        <a:lnSpc>
                          <a:spcPts val="1295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2020-2021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170" marR="85090" algn="ctr">
                        <a:lnSpc>
                          <a:spcPts val="1295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2021-2022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59237549"/>
                  </a:ext>
                </a:extLst>
              </a:tr>
              <a:tr h="387024"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gridSpan="3">
                  <a:txBody>
                    <a:bodyPr vert="horz" wrap="square"/>
                    <a:lstStyle>
                      <a:defPPr/>
                    </a:lstStyle>
                    <a:p>
                      <a:pPr marL="769620" algn="l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Средний балл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gridSpan="3">
                  <a:txBody>
                    <a:bodyPr vert="horz" wrap="square"/>
                    <a:lstStyle>
                      <a:defPPr/>
                    </a:lstStyle>
                    <a:p>
                      <a:pPr marL="605155" algn="l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Качество</a:t>
                      </a:r>
                      <a:r>
                        <a:rPr lang="ru-RU" sz="1400" spc="-25">
                          <a:effectLst/>
                        </a:rPr>
                        <a:t> </a:t>
                      </a:r>
                      <a:r>
                        <a:rPr lang="ru-RU" sz="1400">
                          <a:effectLst/>
                        </a:rPr>
                        <a:t>знаний,</a:t>
                      </a:r>
                      <a:r>
                        <a:rPr lang="ru-RU" sz="1400" spc="5">
                          <a:effectLst/>
                        </a:rPr>
                        <a:t> </a:t>
                      </a: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368643"/>
                  </a:ext>
                </a:extLst>
              </a:tr>
              <a:tr h="392695">
                <a:tc>
                  <a:txBody>
                    <a:bodyPr vert="horz" wrap="square"/>
                    <a:lstStyle>
                      <a:defPPr/>
                    </a:lstStyle>
                    <a:p>
                      <a:pPr marL="102235" marR="9906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5В-6В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0325" marR="5461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7945" marR="59055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4.28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56515" marR="5207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4,37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89535" marR="8509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88900" marR="8509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96.67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170" marR="8509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85,2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34425259"/>
                  </a:ext>
                </a:extLst>
              </a:tr>
              <a:tr h="747256">
                <a:tc>
                  <a:txBody>
                    <a:bodyPr vert="horz" wrap="square"/>
                    <a:lstStyle>
                      <a:defPPr/>
                    </a:lstStyle>
                    <a:p>
                      <a:pPr marL="102235" marR="977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6М-7М-8М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0325" marR="5461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7945" marR="59055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56515" marR="5207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4,32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89535" marR="850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88.89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4455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88.89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170" marR="850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96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21509686"/>
                  </a:ext>
                </a:extLst>
              </a:tr>
              <a:tr h="747256">
                <a:tc>
                  <a:txBody>
                    <a:bodyPr vert="horz" wrap="square"/>
                    <a:lstStyle>
                      <a:defPPr/>
                    </a:lstStyle>
                    <a:p>
                      <a:pPr marL="102235" marR="9779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5М-6М-7М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0325" marR="5461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4.07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7945" marR="59055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3,89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56515" marR="5207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3.96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89535" marR="8509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76.67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4455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70.37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170" marR="8509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70.37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47956230"/>
                  </a:ext>
                </a:extLst>
              </a:tr>
              <a:tr h="387024">
                <a:tc>
                  <a:txBody>
                    <a:bodyPr vert="horz" wrap="square"/>
                    <a:lstStyle>
                      <a:defPPr/>
                    </a:lstStyle>
                    <a:p>
                      <a:pPr marL="102235" marR="9906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6В-7В-8В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0325" marR="5461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3,93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7945" marR="59055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4,11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56515" marR="5207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4,04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89535" marR="850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59.3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88900" marR="850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77.78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87630" marR="850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73.08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26956912"/>
                  </a:ext>
                </a:extLst>
              </a:tr>
              <a:tr h="392695">
                <a:tc>
                  <a:txBody>
                    <a:bodyPr vert="horz" wrap="square"/>
                    <a:lstStyle>
                      <a:defPPr/>
                    </a:lstStyle>
                    <a:p>
                      <a:pPr marL="102235" marR="9906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7В-8В-9В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0325" marR="5461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4,17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7945" marR="59055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56515" marR="5207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4,17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4455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79.3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4455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73.33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170" marR="8509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83.33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31470426"/>
                  </a:ext>
                </a:extLst>
              </a:tr>
              <a:tr h="388443">
                <a:tc>
                  <a:txBody>
                    <a:bodyPr vert="horz" wrap="square"/>
                    <a:lstStyle>
                      <a:defPPr/>
                    </a:lstStyle>
                    <a:p>
                      <a:pPr marL="102235" marR="977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10А-11А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0325" marR="5461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4,43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7945" marR="59055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4,45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56515" marR="4953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---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89535" marR="850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88900" marR="850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170" marR="850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---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35090632"/>
                  </a:ext>
                </a:extLst>
              </a:tr>
              <a:tr h="392695">
                <a:tc>
                  <a:txBody>
                    <a:bodyPr vert="horz" wrap="square"/>
                    <a:lstStyle>
                      <a:defPPr/>
                    </a:lstStyle>
                    <a:p>
                      <a:pPr marL="99695" marR="9906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9А-10А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0325" marR="5461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7945" marR="59055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56515" marR="4953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4,29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4455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4455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86.67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170" marR="85090" algn="ctr">
                        <a:lnSpc>
                          <a:spcPts val="129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90.48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70556439"/>
                  </a:ext>
                </a:extLst>
              </a:tr>
              <a:tr h="387024">
                <a:tc>
                  <a:txBody>
                    <a:bodyPr vert="horz" wrap="square"/>
                    <a:lstStyle>
                      <a:defPPr/>
                    </a:lstStyle>
                    <a:p>
                      <a:pPr marL="102235" marR="977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10Б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0325" marR="5461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67945" marR="59055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56515" marR="4953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4,4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4455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805" marR="84455" algn="l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marL="90170" marR="85090" algn="ctr">
                        <a:lnSpc>
                          <a:spcPts val="127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64685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641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306" y="1058779"/>
            <a:ext cx="11694694" cy="1097380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sz="32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Государственная итоговая аттестация по русскому языку в форме ЕГЭ.</a:t>
            </a:r>
            <a:br>
              <a:rPr lang="ru-RU" sz="32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753813"/>
              </p:ext>
            </p:extLst>
          </p:nvPr>
        </p:nvGraphicFramePr>
        <p:xfrm>
          <a:off x="497306" y="1466347"/>
          <a:ext cx="11486149" cy="476819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988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9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348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448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91883"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>
                          <a:effectLst/>
                        </a:rPr>
                        <a:t>Учебный год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>
                          <a:effectLst/>
                        </a:rPr>
                        <a:t>Класс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>
                          <a:effectLst/>
                        </a:rPr>
                        <a:t>Количество обучающихся, сдававших экзамен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>
                          <a:effectLst/>
                        </a:rPr>
                        <a:t>Фамилия, имя обучающегося</a:t>
                      </a:r>
                      <a:endParaRPr lang="ru-RU" sz="2400"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Количество баллов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5438">
                <a:tc rowSpan="3"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 b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2020-2021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 b="1">
                          <a:effectLst/>
                        </a:rPr>
                        <a:t>11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 b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 b="1">
                          <a:effectLst/>
                        </a:rPr>
                        <a:t>1. </a:t>
                      </a:r>
                      <a:r>
                        <a:rPr lang="ru-RU" sz="2400" b="1" smtClean="0">
                          <a:effectLst/>
                        </a:rPr>
                        <a:t>Иванина</a:t>
                      </a:r>
                      <a:r>
                        <a:rPr lang="ru-RU" sz="2400" b="1" baseline="0" smtClean="0">
                          <a:effectLst/>
                        </a:rPr>
                        <a:t> Александра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 b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</a:t>
                      </a:r>
                      <a:endParaRPr lang="ru-RU" sz="2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5438"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 b="1">
                          <a:effectLst/>
                        </a:rPr>
                        <a:t>2. </a:t>
                      </a:r>
                      <a:r>
                        <a:rPr lang="ru-RU" sz="2400" b="1" err="1" smtClean="0">
                          <a:effectLst/>
                        </a:rPr>
                        <a:t>Чульский</a:t>
                      </a:r>
                      <a:r>
                        <a:rPr lang="ru-RU" sz="2400" b="1" baseline="0" smtClean="0">
                          <a:effectLst/>
                        </a:rPr>
                        <a:t> Семён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 b="1" smtClean="0">
                          <a:solidFill>
                            <a:schemeClr val="bg1"/>
                          </a:solidFill>
                          <a:effectLst/>
                        </a:rPr>
                        <a:t>96</a:t>
                      </a:r>
                      <a:endParaRPr lang="ru-RU" sz="2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438"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 b="1">
                          <a:effectLst/>
                        </a:rPr>
                        <a:t>3. </a:t>
                      </a:r>
                      <a:r>
                        <a:rPr lang="ru-RU" sz="2400" b="1" smtClean="0">
                          <a:effectLst/>
                        </a:rPr>
                        <a:t>Любин</a:t>
                      </a:r>
                      <a:r>
                        <a:rPr lang="ru-RU" sz="2400" b="1" baseline="0" smtClean="0">
                          <a:effectLst/>
                        </a:rPr>
                        <a:t> Никита</a:t>
                      </a:r>
                      <a:endParaRPr lang="ru-RU" sz="2400" b="1"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400" b="1" smtClean="0">
                          <a:solidFill>
                            <a:schemeClr val="bg1"/>
                          </a:solidFill>
                          <a:effectLst/>
                        </a:rPr>
                        <a:t>96</a:t>
                      </a:r>
                      <a:endParaRPr lang="ru-RU" sz="2400" b="1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590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492" y="272716"/>
            <a:ext cx="11550315" cy="953001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sz="29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Достижения </a:t>
            </a:r>
            <a:r>
              <a:rPr lang="ru-RU" sz="2900" b="1" i="1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обучающихся во Всероссийской олимпиаде школьников по </a:t>
            </a:r>
            <a:r>
              <a:rPr lang="ru-RU" sz="2900" b="1" i="1" smtClean="0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русскому языку и литературе.</a:t>
            </a:r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989405"/>
              </p:ext>
            </p:extLst>
          </p:nvPr>
        </p:nvGraphicFramePr>
        <p:xfrm>
          <a:off x="579186" y="1233134"/>
          <a:ext cx="11131551" cy="31059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64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2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661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688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6967"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>
                          <a:effectLst/>
                        </a:rPr>
                        <a:t>Уровень участия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>
                          <a:effectLst/>
                        </a:rPr>
                        <a:t>Учебный год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>
                          <a:effectLst/>
                        </a:rPr>
                        <a:t>Фамилия, имя ученика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>
                          <a:effectLst/>
                        </a:rPr>
                        <a:t>Результат </a:t>
                      </a:r>
                      <a:r>
                        <a:rPr lang="ru-RU" sz="1800" smtClean="0">
                          <a:effectLst/>
                        </a:rPr>
                        <a:t>участия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256">
                <a:tc rowSpan="3"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>
                          <a:effectLst/>
                        </a:rPr>
                        <a:t>Муниципальный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 rowSpan="3"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 smtClean="0">
                          <a:effectLst/>
                        </a:rPr>
                        <a:t>2019-2020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Нефёдова</a:t>
                      </a:r>
                      <a:r>
                        <a:rPr lang="ru-RU" sz="2000" b="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Вероника</a:t>
                      </a:r>
                      <a:endParaRPr lang="ru-RU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Призёр</a:t>
                      </a:r>
                      <a:r>
                        <a:rPr lang="ru-RU" sz="1800" baseline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256"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Котлярова</a:t>
                      </a:r>
                      <a:r>
                        <a:rPr lang="ru-RU" sz="2000" b="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Полина</a:t>
                      </a:r>
                      <a:endParaRPr lang="ru-RU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>
                          <a:effectLst/>
                        </a:rPr>
                        <a:t>Призер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256"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Попова</a:t>
                      </a:r>
                      <a:r>
                        <a:rPr lang="ru-RU" sz="2000" b="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Анастасия</a:t>
                      </a:r>
                      <a:endParaRPr lang="ru-RU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>
                          <a:effectLst/>
                        </a:rPr>
                        <a:t>Призер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256">
                <a:tc rowSpan="2"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>
                          <a:effectLst/>
                        </a:rPr>
                        <a:t>Муниципальный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 rowSpan="3"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 smtClean="0">
                          <a:effectLst/>
                        </a:rPr>
                        <a:t>2020-2021</a:t>
                      </a:r>
                      <a:endParaRPr lang="ru-RU" sz="1800" b="1"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Нефёдова</a:t>
                      </a:r>
                      <a:r>
                        <a:rPr lang="ru-RU" sz="2000" b="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Вероника</a:t>
                      </a:r>
                      <a:endParaRPr lang="ru-RU" sz="2000" b="1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 smtClean="0">
                          <a:effectLst/>
                        </a:rPr>
                        <a:t>Призёр (русский язык)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256"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err="1" smtClean="0"/>
                        <a:t>Нефёдова</a:t>
                      </a:r>
                      <a:r>
                        <a:rPr lang="ru-RU" baseline="0" smtClean="0"/>
                        <a:t> Вероника</a:t>
                      </a:r>
                      <a:endParaRPr lang="ru-RU"/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mtClean="0"/>
                        <a:t>Победитель (литература)</a:t>
                      </a:r>
                      <a:endParaRPr lang="ru-RU"/>
                    </a:p>
                  </a:txBody>
                  <a:tcPr marL="53070" marR="5307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4789"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Муниципальный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 vMerge="1"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/>
                    </a:p>
                  </a:txBody>
                  <a:tcPr marL="53070" marR="5307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7826"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Региональный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 smtClean="0">
                          <a:effectLst/>
                        </a:rPr>
                        <a:t>2022-2023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Нефёдова</a:t>
                      </a:r>
                      <a:r>
                        <a:rPr lang="ru-RU" sz="2000" b="1" baseline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Вероника</a:t>
                      </a:r>
                      <a:endParaRPr lang="ru-RU" sz="2000" b="1"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800" smtClean="0">
                          <a:effectLst/>
                        </a:rPr>
                        <a:t>Призёр</a:t>
                      </a: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70" marR="5307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492" y="4339052"/>
            <a:ext cx="2081770" cy="27583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007" y="4365890"/>
            <a:ext cx="1758441" cy="27046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9317" y="4365890"/>
            <a:ext cx="2068387" cy="27046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8053" y="4365890"/>
            <a:ext cx="1784857" cy="270466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0759" y="4346469"/>
            <a:ext cx="1889322" cy="27240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2945" y="4332489"/>
            <a:ext cx="1949842" cy="273807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35147" y="4332489"/>
            <a:ext cx="1987246" cy="273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000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878" y="192506"/>
            <a:ext cx="11603121" cy="1001126"/>
          </a:xfrm>
        </p:spPr>
        <p:txBody>
          <a:bodyPr/>
          <a:lstStyle>
            <a:defPPr/>
          </a:lstStyle>
          <a:p>
            <a:pPr algn="ctr"/>
            <a:r>
              <a:rPr lang="ru-RU" sz="2600" b="1" i="1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Современные педагогические технологии в моей педагогической практике.</a:t>
            </a:r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6572868"/>
              </p:ext>
            </p:extLst>
          </p:nvPr>
        </p:nvGraphicFramePr>
        <p:xfrm>
          <a:off x="0" y="1056550"/>
          <a:ext cx="8983579" cy="5937808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rcRect r="63709" b="13203"/>
          <a:stretch>
            <a:fillRect/>
          </a:stretch>
        </p:blipFill>
        <p:spPr>
          <a:xfrm>
            <a:off x="9294309" y="1099584"/>
            <a:ext cx="2857340" cy="16297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97536" y="2658818"/>
            <a:ext cx="2994464" cy="19963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49324" y="4666817"/>
            <a:ext cx="3290888" cy="21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508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226535186"/>
              </p:ext>
            </p:extLst>
          </p:nvPr>
        </p:nvGraphicFramePr>
        <p:xfrm>
          <a:off x="96254" y="1439333"/>
          <a:ext cx="7732293" cy="5170014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0843" y="195803"/>
            <a:ext cx="11710736" cy="89255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600" b="1" i="1">
                <a:solidFill>
                  <a:srgbClr val="5C2E3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Использование дистанционных образовательных технологий.</a:t>
            </a: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58844" y="974127"/>
            <a:ext cx="2833156" cy="21431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66177" y="3239634"/>
            <a:ext cx="2665402" cy="347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1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31</Paragraphs>
  <Slides>11</Slides>
  <Notes>1</Notes>
  <TotalTime>529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baseType="lpstr" size="17">
      <vt:lpstr>Arial</vt:lpstr>
      <vt:lpstr>Calibri Light</vt:lpstr>
      <vt:lpstr>Calibri</vt:lpstr>
      <vt:lpstr>Verdana</vt:lpstr>
      <vt:lpstr>Times New Roman</vt:lpstr>
      <vt:lpstr>Тема Office</vt:lpstr>
      <vt:lpstr>Муниципальное автономное общеобразовательное учреждение «Политехнический лицей» имени Героя Советского Союза И.И.Стрельникова» г.Хабаровска</vt:lpstr>
      <vt:lpstr>«Когда человек становится жертвой своих эмоций, он перестаёт владеть собой».Спиноза </vt:lpstr>
      <vt:lpstr>Методическая разработка и ее распространение. </vt:lpstr>
      <vt:lpstr>Распространение Методической разработки в профессиональном сообществе. </vt:lpstr>
      <vt:lpstr>PowerPoint Presentation</vt:lpstr>
      <vt:lpstr>Государственная итоговая аттестация по русскому языку в форме ЕГЭ.</vt:lpstr>
      <vt:lpstr>Достижения обучающихся во Всероссийской олимпиаде школьников по русскому языку и литературе.</vt:lpstr>
      <vt:lpstr>Современные педагогические технологии в моей педагогической практике.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Минимализм</dc:title>
  <dc:creator>User Obstinate</dc:creator>
  <cp:lastModifiedBy>Алёна</cp:lastModifiedBy>
  <cp:revision>59</cp:revision>
  <dcterms:created xsi:type="dcterms:W3CDTF">2021-05-04T06:37:33Z</dcterms:created>
  <dcterms:modified xsi:type="dcterms:W3CDTF">2023-05-22T03:52:47Z</dcterms:modified>
</cp:coreProperties>
</file>