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0F27"/>
    <a:srgbClr val="F292A7"/>
    <a:srgbClr val="F391DE"/>
    <a:srgbClr val="00FFFF"/>
    <a:srgbClr val="BC1498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70" y="-3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3248E-1574-4C2E-8CA0-4E554C655495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616CF-B0B4-41B7-A239-4F091E16A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eremok3---копия---коп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91614" cy="5143500"/>
          </a:xfrm>
          <a:prstGeom prst="rect">
            <a:avLst/>
          </a:prstGeom>
        </p:spPr>
      </p:pic>
      <p:pic>
        <p:nvPicPr>
          <p:cNvPr id="5" name="Рисунок 4" descr="teremok3---копия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710" y="1428742"/>
            <a:ext cx="1928826" cy="2993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 -0.12986 C -0.07031 -0.14158 -0.09739 -0.15269 -0.10677 -0.15269 C -0.16649 -0.15269 -0.22795 0.02899 -0.22795 0.21098 C -0.22795 0.11906 -0.25868 0.02899 -0.28767 0.02899 C -0.3184 0.02899 -0.34739 0.1206 -0.34739 0.21098 C -0.34739 0.16563 -0.36284 0.11906 -0.37812 0.11906 C -0.39357 0.11906 -0.40885 0.1644 -0.40885 0.21098 C -0.40885 0.18753 -0.41649 0.16563 -0.42413 0.16563 C -0.43194 0.16563 -0.43958 0.18877 -0.43958 0.21098 C -0.43958 0.19926 -0.44357 0.18753 -0.44722 0.18753 C -0.4493 0.18753 -0.45503 0.19926 -0.45503 0.21098 C -0.45503 0.20481 -0.45694 0.19926 -0.45902 0.19926 C -0.45902 0.19771 -0.46284 0.20481 -0.46284 0.21098 C -0.46284 0.20758 -0.46284 0.20481 -0.46493 0.20481 C -0.46493 0.20635 -0.46684 0.20789 -0.46684 0.21098 C -0.46684 0.20913 -0.46684 0.20758 -0.46684 0.20635 C -0.46892 0.20635 -0.46892 0.20789 -0.46892 0.20943 C -0.47083 0.20943 -0.47083 0.20789 -0.47083 0.20635 C -0.47274 0.20635 -0.47274 0.20789 -0.47274 0.20943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1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mok3---копия---коп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91614" cy="5143500"/>
          </a:xfrm>
          <a:prstGeom prst="rect">
            <a:avLst/>
          </a:prstGeom>
        </p:spPr>
      </p:pic>
      <p:pic>
        <p:nvPicPr>
          <p:cNvPr id="3" name="Рисунок 2" descr="teremok3---копия-(3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825" y="2571750"/>
            <a:ext cx="1781175" cy="2257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1 -0.11995 C -0.02413 -0.12859 -0.05486 -0.13691 -0.06545 -0.13691 C -0.13333 -0.13691 -0.20312 -0.0037 -0.20312 0.13043 C -0.20312 0.0626 -0.23784 -0.0037 -0.271 -0.0037 C -0.3059 -0.0037 -0.33906 0.06383 -0.33906 0.13043 C -0.33906 0.09682 -0.35642 0.0626 -0.37395 0.0626 C -0.39132 0.0626 -0.40868 0.09559 -0.40868 0.13043 C -0.40868 0.11286 -0.4177 0.09682 -0.42621 0.09682 C -0.43489 0.09682 -0.44375 0.11378 -0.44375 0.13043 C -0.44375 0.12149 -0.44826 0.11286 -0.45243 0.11286 C -0.45486 0.11286 -0.46128 0.12149 -0.46128 0.13043 C -0.46128 0.1255 -0.46336 0.12149 -0.46579 0.12149 C -0.46579 0.12026 -0.47031 0.1255 -0.47031 0.13043 C -0.47031 0.12797 -0.47031 0.1255 -0.47257 0.1255 C -0.47257 0.12673 -0.475 0.12797 -0.475 0.13043 C -0.475 0.12889 -0.475 0.12797 -0.475 0.12673 C -0.47708 0.12673 -0.47708 0.12797 -0.47708 0.1292 C -0.47934 0.1292 -0.47934 0.12797 -0.47934 0.12673 C -0.48142 0.12673 -0.48142 0.12797 -0.48142 0.1292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mok3---копия---коп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91614" cy="5143500"/>
          </a:xfrm>
          <a:prstGeom prst="rect">
            <a:avLst/>
          </a:prstGeom>
        </p:spPr>
      </p:pic>
      <p:pic>
        <p:nvPicPr>
          <p:cNvPr id="3" name="Рисунок 2" descr="teremok3---копия-(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000114"/>
            <a:ext cx="2762250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26 0.04843 L 0.07396 -0.10703 C 0.06268 -0.14219 0.04601 -0.16163 0.02865 -0.16163 C 0.00868 -0.16163 -0.00711 -0.14219 -0.0184 -0.10703 L -0.07152 0.04843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mok3---копия---коп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91614" cy="5143500"/>
          </a:xfrm>
          <a:prstGeom prst="rect">
            <a:avLst/>
          </a:prstGeom>
        </p:spPr>
      </p:pic>
      <p:pic>
        <p:nvPicPr>
          <p:cNvPr id="3" name="Рисунок 2" descr="teremok4---копия-(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90525"/>
            <a:ext cx="3219450" cy="4752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mok3---копия---коп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91614" cy="5143500"/>
          </a:xfrm>
          <a:prstGeom prst="rect">
            <a:avLst/>
          </a:prstGeom>
        </p:spPr>
      </p:pic>
      <p:pic>
        <p:nvPicPr>
          <p:cNvPr id="3" name="Рисунок 2" descr="teremok4---копия-(3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142858"/>
            <a:ext cx="2835876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19001E-6 L -0.34219 0.000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mok3---копия---коп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91614" cy="5143500"/>
          </a:xfrm>
          <a:prstGeom prst="rect">
            <a:avLst/>
          </a:prstGeom>
        </p:spPr>
      </p:pic>
      <p:pic>
        <p:nvPicPr>
          <p:cNvPr id="3" name="Рисунок 2" descr="teremok4---копия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0"/>
            <a:ext cx="3177508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54843E-6 L -0.27378 0.028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mok3---коп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7025"/>
            <a:ext cx="1466850" cy="2276475"/>
          </a:xfrm>
          <a:prstGeom prst="rect">
            <a:avLst/>
          </a:prstGeom>
        </p:spPr>
      </p:pic>
      <p:pic>
        <p:nvPicPr>
          <p:cNvPr id="3" name="Рисунок 2" descr="teremok3---копия-(3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428874"/>
            <a:ext cx="2288475" cy="2900367"/>
          </a:xfrm>
          <a:prstGeom prst="rect">
            <a:avLst/>
          </a:prstGeom>
        </p:spPr>
      </p:pic>
      <p:pic>
        <p:nvPicPr>
          <p:cNvPr id="4" name="Рисунок 3" descr="teremok3---копия-(2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1557340"/>
            <a:ext cx="2512044" cy="3586160"/>
          </a:xfrm>
          <a:prstGeom prst="rect">
            <a:avLst/>
          </a:prstGeom>
        </p:spPr>
      </p:pic>
      <p:pic>
        <p:nvPicPr>
          <p:cNvPr id="5" name="Рисунок 4" descr="teremok4---копия-(2)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1000114"/>
            <a:ext cx="3025895" cy="4467223"/>
          </a:xfrm>
          <a:prstGeom prst="rect">
            <a:avLst/>
          </a:prstGeom>
        </p:spPr>
      </p:pic>
      <p:pic>
        <p:nvPicPr>
          <p:cNvPr id="6" name="Рисунок 5" descr="teremok4---копия-(3)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190" y="428610"/>
            <a:ext cx="2678326" cy="4857748"/>
          </a:xfrm>
          <a:prstGeom prst="rect">
            <a:avLst/>
          </a:prstGeom>
        </p:spPr>
      </p:pic>
      <p:pic>
        <p:nvPicPr>
          <p:cNvPr id="7" name="Рисунок 6" descr="teremok4---копия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7950" y="-214332"/>
            <a:ext cx="3442302" cy="5572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1643056"/>
            <a:ext cx="833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FF0000"/>
                </a:solidFill>
              </a:rPr>
              <a:t>1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1214428"/>
            <a:ext cx="833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FFFF00"/>
                </a:solidFill>
              </a:rPr>
              <a:t>2</a:t>
            </a:r>
            <a:endParaRPr lang="ru-RU" sz="10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642924"/>
            <a:ext cx="833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0070C0"/>
                </a:solidFill>
              </a:rPr>
              <a:t>3</a:t>
            </a:r>
            <a:endParaRPr lang="ru-RU" sz="100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6248" y="142858"/>
            <a:ext cx="833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00FF00"/>
                </a:solidFill>
              </a:rPr>
              <a:t>4</a:t>
            </a:r>
            <a:endParaRPr lang="ru-RU" sz="10000" b="1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8" y="-214332"/>
            <a:ext cx="833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7F0F27"/>
                </a:solidFill>
              </a:rPr>
              <a:t>5</a:t>
            </a:r>
            <a:endParaRPr lang="ru-RU" sz="10000" b="1" dirty="0">
              <a:solidFill>
                <a:srgbClr val="7F0F2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9586" y="0"/>
            <a:ext cx="833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00FFFF"/>
                </a:solidFill>
              </a:rPr>
              <a:t>6</a:t>
            </a:r>
            <a:endParaRPr lang="ru-RU" sz="10000" b="1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6</Words>
  <Application>Microsoft Office PowerPoint</Application>
  <PresentationFormat>Экран (16:9)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2019-04-07T14:18:06Z</dcterms:created>
  <dcterms:modified xsi:type="dcterms:W3CDTF">2019-04-07T16:00:01Z</dcterms:modified>
</cp:coreProperties>
</file>