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8" r:id="rId5"/>
    <p:sldId id="257" r:id="rId6"/>
    <p:sldId id="258" r:id="rId7"/>
    <p:sldId id="262" r:id="rId8"/>
    <p:sldId id="263" r:id="rId9"/>
    <p:sldId id="265" r:id="rId10"/>
    <p:sldId id="264" r:id="rId11"/>
    <p:sldId id="266" r:id="rId12"/>
    <p:sldId id="267" r:id="rId13"/>
    <p:sldId id="259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40" d="100"/>
          <a:sy n="40" d="100"/>
        </p:scale>
        <p:origin x="-2262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10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01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89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46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8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42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7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87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48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4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6DAF-B894-46A8-BEA5-80175BFE3387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FAD3D-28F7-4FE8-9F5B-5000F4EDA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7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xymaxplayroom.com/ru/uprazhnieniia-dlia-razvitiia-miezhpolusharnogho-vzaimodieistviia/" TargetMode="External"/><Relationship Id="rId2" Type="http://schemas.openxmlformats.org/officeDocument/2006/relationships/hyperlink" Target="https://ru.pinterest.com/pin/769271180100702993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280920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>Упражнения для </a:t>
            </a:r>
            <a:r>
              <a:rPr lang="ru-RU" dirty="0">
                <a:hlinkClick r:id="rId2"/>
              </a:rPr>
              <a:t>развития </a:t>
            </a:r>
            <a:r>
              <a:rPr lang="ru-RU" dirty="0" smtClean="0">
                <a:hlinkClick r:id="rId2"/>
              </a:rPr>
              <a:t>межполушарного</a:t>
            </a:r>
            <a:r>
              <a:rPr lang="ru-RU" dirty="0" smtClean="0"/>
              <a:t> </a:t>
            </a:r>
            <a:r>
              <a:rPr lang="ru-RU" dirty="0" smtClean="0">
                <a:hlinkClick r:id="rId3"/>
              </a:rPr>
              <a:t>взаимодействия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249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Межполушарное взаимодействие – это особый механизм объединения левого и правого полушария в единую интегративную, целостно работающую систему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выполнении 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нейропсихологических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игр и упражнений у ребёнка в головном мозге формируются новые 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нейронные связи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по которым движутся электрические импульсы, обеспечивающие стимулирование таких мозговых зон, которые связаны с мышлением, речью, вниманием, памятью и другими психическими процессами. Развитие межполушарных связей построено на упражнениях и играх, в ходе которых задействованы оба полушария мозга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203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1396752"/>
          </a:xfrm>
        </p:spPr>
        <p:txBody>
          <a:bodyPr>
            <a:normAutofit lnSpcReduction="10000"/>
          </a:bodyPr>
          <a:lstStyle/>
          <a:p>
            <a:pPr lvl="5"/>
            <a:r>
              <a:rPr lang="ru-RU" sz="1500" b="1" dirty="0"/>
              <a:t>«Кольцо»</a:t>
            </a:r>
            <a:endParaRPr lang="ru-RU" sz="1500" dirty="0"/>
          </a:p>
          <a:p>
            <a:r>
              <a:rPr lang="ru-RU" sz="1500" dirty="0"/>
              <a:t>Поочередно и как можно быстрее перебирать пальцы рук, соединяя в кольцо большой палец с другими последовательно. Сначала в одном порядке, затем в обратном. Делать сразу двумя руками. Если ребенку трудно сразу двумя, то можно сначала правой, потом левой, а потом соединить. Кажется, что легко и просто, но выполнив несколько раз, пальцы начинают сбиваться. </a:t>
            </a:r>
            <a:endParaRPr lang="ru-RU" dirty="0"/>
          </a:p>
        </p:txBody>
      </p:sp>
      <p:pic>
        <p:nvPicPr>
          <p:cNvPr id="6146" name="Picture 2" descr="https://fsd.multiurok.ru/html/2022/03/21/s_6238d3275107c/phpGhNr8T_master-klass_html_dc094b11d162b4d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953400" cy="447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6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«Оладушки»</a:t>
            </a:r>
            <a:endParaRPr lang="ru-RU" dirty="0"/>
          </a:p>
          <a:p>
            <a:r>
              <a:rPr lang="ru-RU" dirty="0"/>
              <a:t>Правая рука лежит на колене ладонью вниз, левая – на другом колене ладонью вверх. Одновременная смена: теперь правая – ладонью вверх, левая – ладонью вниз. По мере усвоения – движения ускорять.</a:t>
            </a:r>
          </a:p>
          <a:p>
            <a:r>
              <a:rPr lang="ru-RU" i="1" dirty="0"/>
              <a:t>«Мы играли в ладушки – жарили оладушки.</a:t>
            </a:r>
            <a:endParaRPr lang="ru-RU" dirty="0"/>
          </a:p>
          <a:p>
            <a:r>
              <a:rPr lang="ru-RU" i="1" dirty="0"/>
              <a:t>Так пожарим, повернем – и опять играть начнем».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9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sz="1600" b="1" dirty="0"/>
              <a:t>«Кулак – ребро – ладонь»</a:t>
            </a:r>
            <a:endParaRPr lang="ru-RU" sz="1600" dirty="0"/>
          </a:p>
          <a:p>
            <a:r>
              <a:rPr lang="ru-RU" sz="1600" dirty="0"/>
              <a:t>Три положения руки на плоскости стола, последовательно сменяют друг друга. Ладонь на плоскости, сжатая в кулак ладонь, ладонь ребром на плоскости стола, распрямленная ладонь на плоскости стола: выполняется сначала правой рукой, потом – левой, затем – двумя руками вместе. Количество повторений – по 8-10 раз. При затруднениях в выполнении можно помогать себе командами (кулак – ребро – ладонь, произнося их вслух или про себя.)</a:t>
            </a:r>
          </a:p>
          <a:p>
            <a:r>
              <a:rPr lang="ru-RU" sz="1600" i="1" dirty="0"/>
              <a:t>«Лягушка хочет в пруд,</a:t>
            </a:r>
            <a:endParaRPr lang="ru-RU" sz="1600" dirty="0"/>
          </a:p>
          <a:p>
            <a:r>
              <a:rPr lang="ru-RU" sz="1600" b="1" dirty="0"/>
              <a:t>Лягушке скучно тут»</a:t>
            </a:r>
          </a:p>
        </p:txBody>
      </p:sp>
      <p:pic>
        <p:nvPicPr>
          <p:cNvPr id="10242" name="Picture 2" descr="https://fsd.multiurok.ru/html/2022/03/21/s_6238d3275107c/phpGhNr8T_master-klass_html_8923089c2b76ace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852936"/>
            <a:ext cx="6842398" cy="384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80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2116831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Нейромоторика</a:t>
            </a:r>
            <a:r>
              <a:rPr lang="ru-RU" dirty="0"/>
              <a:t>. </a:t>
            </a:r>
            <a:r>
              <a:rPr lang="ru-RU" i="1" dirty="0"/>
              <a:t>«Покажи одновременно двумя руками»</a:t>
            </a:r>
            <a:r>
              <a:rPr lang="ru-RU" dirty="0"/>
              <a:t>. Задание состоит в том, чтобы показывать одинаковые рисунки обеими руками одновременно или закрыть одновременно предметами. Задание подойдет для самых маленьких </a:t>
            </a:r>
            <a:r>
              <a:rPr lang="ru-RU" b="1" dirty="0"/>
              <a:t>детей</a:t>
            </a:r>
            <a:r>
              <a:rPr lang="ru-RU" dirty="0"/>
              <a:t>, но оно не такое простое, как вам может показаться!</a:t>
            </a:r>
          </a:p>
        </p:txBody>
      </p:sp>
      <p:pic>
        <p:nvPicPr>
          <p:cNvPr id="12290" name="Picture 2" descr="https://xn--1-9sbj4am4a.xn--p1ai/wp-content/uploads/2022/11/%D0%A3%D0%BF%D1%80%D0%B0%D0%B6%D0%BD%D0%B5%D0%BD%D0%B8%D1%8F-%D0%B4%D0%BB%D1%8F-%D0%BC%D0%BE%D0%B7%D0%B3%D0%B0-scal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7056784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6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static.tildacdn.com/tild3336-3737-4532-b036-636534626234/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031" y="188640"/>
            <a:ext cx="3886926" cy="3218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i.pinimg.com/736x/b0/b3/c3/b0b3c3d056fe568ee72b0262694cf2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575" y="3698002"/>
            <a:ext cx="235110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inet-kniga.ru/upload/iblock/2aa/pxq5hrujzmsgnko0ifkp9dbo84lj9ky0/381418_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8288000"/>
            <a:ext cx="297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inet-kniga.ru/upload/iblock/2aa/pxq5hrujzmsgnko0ifkp9dbo84lj9ky0/381418_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611" y="3698002"/>
            <a:ext cx="2369999" cy="315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607346"/>
            <a:ext cx="2377078" cy="325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0760" y="177602"/>
            <a:ext cx="4867216" cy="3229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2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Телесные упражнения </a:t>
            </a:r>
            <a:r>
              <a:rPr lang="ru-RU" sz="2400" b="1" dirty="0"/>
              <a:t>развивают межполушарное взаимодействие</a:t>
            </a:r>
            <a:r>
              <a:rPr lang="ru-RU" sz="2400" dirty="0"/>
              <a:t>, снимаются непроизвольные, непреднамеренные движения и мышечные зажимы.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628800"/>
            <a:ext cx="892988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6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324035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Живот-макушка</a:t>
            </a:r>
          </a:p>
          <a:p>
            <a:r>
              <a:rPr lang="ru-RU" u="sng" dirty="0"/>
              <a:t>Выполните следующие движения</a:t>
            </a:r>
            <a:r>
              <a:rPr lang="ru-RU" dirty="0"/>
              <a:t>:</a:t>
            </a:r>
          </a:p>
          <a:p>
            <a:r>
              <a:rPr lang="ru-RU" dirty="0"/>
              <a:t>Поглаживание живота правой рукой по часовой стрелке.</a:t>
            </a:r>
          </a:p>
          <a:p>
            <a:r>
              <a:rPr lang="ru-RU" dirty="0"/>
              <a:t>Постукивание левой </a:t>
            </a:r>
            <a:r>
              <a:rPr lang="ru-RU" b="1" dirty="0"/>
              <a:t>ладошкой по макушке</a:t>
            </a:r>
            <a:r>
              <a:rPr lang="ru-RU" dirty="0"/>
              <a:t>.</a:t>
            </a:r>
          </a:p>
          <a:p>
            <a:r>
              <a:rPr lang="ru-RU" dirty="0"/>
              <a:t>Объедините оба движения.</a:t>
            </a:r>
          </a:p>
          <a:p>
            <a:r>
              <a:rPr lang="ru-RU" dirty="0"/>
              <a:t>После того как вы привыкли к этим движениям, можете поменять руки. Такие упражнения хорошо </a:t>
            </a:r>
            <a:r>
              <a:rPr lang="ru-RU" b="1" dirty="0"/>
              <a:t>развивают координацию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501008"/>
            <a:ext cx="5591175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51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1600" dirty="0"/>
              <a:t>"Попробуй повтори! Нейропсихологическая игра"</a:t>
            </a:r>
            <a:br>
              <a:rPr lang="ru-RU" sz="1600" dirty="0"/>
            </a:br>
            <a:r>
              <a:rPr lang="ru-RU" sz="1600" dirty="0" smtClean="0"/>
              <a:t>Каждый </a:t>
            </a:r>
            <a:r>
              <a:rPr lang="ru-RU" sz="1600" dirty="0"/>
              <a:t>из участников вытягивает вслепую по одной карточке. Переворачиваются они одновременно по команде ведущего. Участники внимательно рассматривают свою карточку, воспроизводят изображенные на них позы или жесты и замирают.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556792"/>
            <a:ext cx="35231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50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Найди такой же. Необходимо показать одинаковые рисунки д</a:t>
            </a:r>
            <a:r>
              <a:rPr lang="ru-RU" sz="2800" dirty="0" smtClean="0"/>
              <a:t>в</a:t>
            </a:r>
            <a:r>
              <a:rPr lang="ru-RU" sz="2800" dirty="0" smtClean="0"/>
              <a:t>умя  руками одновременно</a:t>
            </a:r>
            <a:endParaRPr lang="ru-RU" sz="2800" dirty="0"/>
          </a:p>
        </p:txBody>
      </p:sp>
      <p:pic>
        <p:nvPicPr>
          <p:cNvPr id="17410" name="Picture 2" descr="https://www.analogi.net/wp-content/uploads/neyromotorika-uprazhneniya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3384376" cy="2538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www.analogi.net/wp-content/uploads/neyromotorika-uprazhneniya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2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Есть еще много нейропсихологических упражнений, направленных на развитие межполушарных связей.</a:t>
            </a:r>
            <a:br>
              <a:rPr lang="ru-RU" sz="2800" dirty="0" smtClean="0"/>
            </a:br>
            <a:r>
              <a:rPr lang="ru-RU" sz="2800" dirty="0" smtClean="0"/>
              <a:t>Многие игры можно сделать своими руками.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Конец. 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827573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 descr="https://sun9-23.userapi.com/impg/tLwT2jtJnar5buxc6-Z2Io-epJoHjgvyGl4qsw/AmeGHmzy-Ss.jpg?size=1280x960&amp;quality=95&amp;sign=94b5c35b858c6ed3e74051c07f9ec3de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284" y="4653136"/>
            <a:ext cx="2647720" cy="198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s://sun9-68.userapi.com/impg/BuacZ46jVPwVy0gc6XxnOTV2449k5VkVjlUSyw/ITvMH51EAJc.jpg?size=810x1080&amp;quality=95&amp;sign=a2f19865f6188156d09671e0fe6f0a21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23905" y="4270058"/>
            <a:ext cx="2063961" cy="275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99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Нейроигры являются доступным средством позволяющим создать новые нейронные связи и улучшить работу головного мозга, отвечающего за развитие психических процессов и интеллекта. Правое полушарие мозга человека отвечает за творческое мышление</a:t>
            </a:r>
            <a:r>
              <a:rPr lang="ru-RU" sz="1600" b="1" dirty="0" smtClean="0"/>
              <a:t>. </a:t>
            </a:r>
            <a:r>
              <a:rPr lang="ru-RU" sz="1600" dirty="0" smtClean="0"/>
              <a:t>Эти люди более чувствительны, а также склонны полагаться на свою интуицию в принятии решений.</a:t>
            </a:r>
            <a:br>
              <a:rPr lang="ru-RU" sz="1600" dirty="0" smtClean="0"/>
            </a:br>
            <a:r>
              <a:rPr lang="ru-RU" sz="1600" dirty="0" smtClean="0"/>
              <a:t>Левое полушарие отвечает за логическое мышление. Ведущая его роль означает наличия у человека более сильных аналитических способностей, а также лингвистических наклонностей.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Picture 2" descr="https://psiho.guru/images/124659/fullsiz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4909562" cy="30636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780928"/>
            <a:ext cx="3131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Как же </a:t>
            </a:r>
            <a:r>
              <a:rPr lang="ru-RU" i="1" dirty="0" smtClean="0"/>
              <a:t>«подружить»</a:t>
            </a:r>
            <a:r>
              <a:rPr lang="ru-RU" dirty="0" smtClean="0"/>
              <a:t> две половинки мозга ребёнка? Ответ прост – играть в особенные игры, заниматься </a:t>
            </a:r>
            <a:r>
              <a:rPr lang="ru-RU" i="1" dirty="0" smtClean="0"/>
              <a:t>«гимнастикой мозга»</a:t>
            </a:r>
            <a:r>
              <a:rPr lang="ru-RU" dirty="0" smtClean="0"/>
              <a:t>.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just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Действуя двумя руками, 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развиваются оба полушария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ru-RU" dirty="0" smtClean="0"/>
              <a:t>Гимнастика мозга – это система специальных упражнений для активизации мозговой деятельности.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7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 «Рисование двумя руками</a:t>
            </a:r>
            <a:r>
              <a:rPr lang="ru-RU" b="1" dirty="0" smtClean="0"/>
              <a:t>». </a:t>
            </a:r>
            <a:br>
              <a:rPr lang="ru-RU" b="1" dirty="0" smtClean="0"/>
            </a:br>
            <a:r>
              <a:rPr lang="ru-RU" sz="2000" b="1" dirty="0" smtClean="0"/>
              <a:t>Т</a:t>
            </a:r>
            <a:r>
              <a:rPr lang="ru-RU" sz="2000" dirty="0" smtClean="0"/>
              <a:t>ренируется </a:t>
            </a:r>
            <a:r>
              <a:rPr lang="ru-RU" sz="2000" dirty="0"/>
              <a:t>правое и левое полушарие мозга. Создаются новые нейронные связи, в результате чего развиваются высшие психические функции.</a:t>
            </a:r>
          </a:p>
        </p:txBody>
      </p:sp>
      <p:pic>
        <p:nvPicPr>
          <p:cNvPr id="2050" name="Picture 2" descr="E:\Downloads\нейроигры\700-nw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656" y="1573181"/>
            <a:ext cx="3096344" cy="227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wnloads\нейроигры\9cde45f84ad138175306a8174a2454d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597" y="3936762"/>
            <a:ext cx="3384376" cy="2614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s://avatars.mds.yandex.net/get-mpic/5209485/img_id1457839654607633260.jpeg/or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290" y="1684576"/>
            <a:ext cx="3357793" cy="2529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397149"/>
            <a:ext cx="3214697" cy="2402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961453"/>
            <a:ext cx="2347418" cy="1975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5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255897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 Зеркальное рисование – один из приёмов правополушарного рисования. Для нас такой вид рисования полезен тем, что способствует </a:t>
            </a:r>
            <a:r>
              <a:rPr lang="ru-RU" b="1" dirty="0"/>
              <a:t>развитию взаимодействия</a:t>
            </a:r>
            <a:r>
              <a:rPr lang="ru-RU" dirty="0"/>
              <a:t> </a:t>
            </a:r>
            <a:r>
              <a:rPr lang="ru-RU" u="sng" dirty="0"/>
              <a:t>правого и левого полушарий мозга малышей и взрослых</a:t>
            </a:r>
            <a:r>
              <a:rPr lang="ru-RU" dirty="0"/>
              <a:t>: упражнение полезно в любом </a:t>
            </a:r>
            <a:r>
              <a:rPr lang="ru-RU" b="1" dirty="0"/>
              <a:t>возрасте</a:t>
            </a:r>
            <a:r>
              <a:rPr lang="ru-RU" dirty="0"/>
              <a:t>. Нужно зеркально дорисовать вторую половину рисунка. Такое рисование </a:t>
            </a:r>
            <a:r>
              <a:rPr lang="ru-RU" b="1" dirty="0"/>
              <a:t>развивает</a:t>
            </a:r>
            <a:r>
              <a:rPr lang="ru-RU" dirty="0"/>
              <a:t> воображение и фантазию. Зеркальное рисование относится к </a:t>
            </a:r>
            <a:r>
              <a:rPr lang="ru-RU" dirty="0" err="1"/>
              <a:t>кинезиологическим</a:t>
            </a:r>
            <a:r>
              <a:rPr lang="ru-RU" dirty="0"/>
              <a:t> упражнениям.</a:t>
            </a:r>
          </a:p>
        </p:txBody>
      </p:sp>
      <p:pic>
        <p:nvPicPr>
          <p:cNvPr id="11266" name="Picture 2" descr="https://gas-kvas.com/uploads/posts/2023-01/1673813444_gas-kvas-com-p-zerkalnie-risunki-po-kletochkam-v-tetradi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258196"/>
            <a:ext cx="2398406" cy="278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pandia.ru/text/78/166/images/image004_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5225" y="2819624"/>
            <a:ext cx="5438775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40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320219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«Межполушарные доски» - тренажер для развития у детей межполушарное взаимодействия. </a:t>
            </a:r>
          </a:p>
          <a:p>
            <a:r>
              <a:rPr lang="ru-RU" dirty="0"/>
              <a:t>- Рассмотреть контуры изображения.</a:t>
            </a:r>
          </a:p>
          <a:p>
            <a:r>
              <a:rPr lang="ru-RU" dirty="0"/>
              <a:t>- Чем они похожи, чем отличаются?</a:t>
            </a:r>
          </a:p>
          <a:p>
            <a:r>
              <a:rPr lang="ru-RU" dirty="0"/>
              <a:t>- Проведите по контуру пальцем правой, левой руки, обоими руками сразу.</a:t>
            </a:r>
          </a:p>
          <a:p>
            <a:r>
              <a:rPr lang="ru-RU" dirty="0"/>
              <a:t>- Повторите изображения в воздухе.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752850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988" y="2467942"/>
            <a:ext cx="3914775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11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Нейродорожки</a:t>
            </a:r>
            <a:r>
              <a:rPr lang="ru-RU" dirty="0"/>
              <a:t> для развития координации движения, внимания.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46734"/>
            <a:ext cx="5328592" cy="2688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i.ytimg.com/vi/gxhpsLLkTYI/hqdefaul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6291" y="3140968"/>
            <a:ext cx="2876550" cy="315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23.userapi.com/impg/tLwT2jtJnar5buxc6-Z2Io-epJoHjgvyGl4qsw/AmeGHmzy-Ss.jpg?size=1280x960&amp;quality=95&amp;sign=94b5c35b858c6ed3e74051c07f9ec3de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6622" y="1556792"/>
            <a:ext cx="3360000" cy="212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2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2002234"/>
          </a:xfrm>
        </p:spPr>
        <p:txBody>
          <a:bodyPr>
            <a:noAutofit/>
          </a:bodyPr>
          <a:lstStyle/>
          <a:p>
            <a:r>
              <a:rPr lang="ru-RU" sz="2400" dirty="0" err="1"/>
              <a:t>Кинезиологические</a:t>
            </a:r>
            <a:r>
              <a:rPr lang="ru-RU" sz="2400" dirty="0"/>
              <a:t> упражнения — это комплекс движений, позволяющих активизировать </a:t>
            </a:r>
            <a:r>
              <a:rPr lang="ru-RU" sz="2400" b="1" dirty="0"/>
              <a:t>межполушарное воздействие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Перекрестные </a:t>
            </a:r>
            <a:r>
              <a:rPr lang="ru-RU" sz="2400" u="sng" dirty="0"/>
              <a:t>телесные движения</a:t>
            </a:r>
            <a:r>
              <a:rPr lang="ru-RU" sz="2400" dirty="0"/>
              <a:t>, упражнения на координацию и ловкость. 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8496944" cy="4278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1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208912" cy="5990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5904656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0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latin typeface="+mn-lt"/>
              </a:rPr>
              <a:t>«Кулак, ладошка»</a:t>
            </a:r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r>
              <a:rPr lang="ru-RU" sz="1800" dirty="0">
                <a:latin typeface="+mn-lt"/>
              </a:rPr>
              <a:t>Руки положить на стол или на колени. Одна рука сжата в кулак, ладонь другой руки лежит на плоскости стола или на коленях. Задание: одновременно и целенаправленно изменять положения рук.</a:t>
            </a:r>
            <a:br>
              <a:rPr lang="ru-RU" sz="1800" dirty="0">
                <a:latin typeface="+mn-lt"/>
              </a:rPr>
            </a:br>
            <a:r>
              <a:rPr lang="ru-RU" sz="1800" i="1" dirty="0">
                <a:latin typeface="+mn-lt"/>
              </a:rPr>
              <a:t>«Вот ладошка, вот кулак,</a:t>
            </a:r>
            <a:br>
              <a:rPr lang="ru-RU" sz="1800" i="1" dirty="0">
                <a:latin typeface="+mn-lt"/>
              </a:rPr>
            </a:br>
            <a:r>
              <a:rPr lang="ru-RU" sz="1800" i="1" dirty="0">
                <a:latin typeface="+mn-lt"/>
              </a:rPr>
              <a:t>все быстрее делай так».</a:t>
            </a:r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9218" name="Picture 2" descr="https://fsd.multiurok.ru/html/2022/03/21/s_6238d3275107c/phpGhNr8T_master-klass_html_af0663cc8e5b0d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7716060" cy="435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3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389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Упражнения для развития межполушарного взаимодействия </vt:lpstr>
      <vt:lpstr>Нейроигры являются доступным средством позволяющим создать новые нейронные связи и улучшить работу головного мозга, отвечающего за развитие психических процессов и интеллекта. Правое полушарие мозга человека отвечает за творческое мышление. Эти люди более чувствительны, а также склонны полагаться на свою интуицию в принятии решений. Левое полушарие отвечает за логическое мышление. Ведущая его роль означает наличия у человека более сильных аналитических способностей, а также лингвистических наклонностей. </vt:lpstr>
      <vt:lpstr> «Рисование двумя руками».  Тренируется правое и левое полушарие мозга. Создаются новые нейронные связи, в результате чего развиваются высшие психические функции.</vt:lpstr>
      <vt:lpstr>Презентация PowerPoint</vt:lpstr>
      <vt:lpstr>Презентация PowerPoint</vt:lpstr>
      <vt:lpstr>Нейродорожки для развития координации движения, внимания.</vt:lpstr>
      <vt:lpstr>Кинезиологические упражнения — это комплекс движений, позволяющих активизировать межполушарное воздействие.  Перекрестные телесные движения, упражнения на координацию и ловкость. </vt:lpstr>
      <vt:lpstr>Презентация PowerPoint</vt:lpstr>
      <vt:lpstr>«Кулак, ладошка» Руки положить на стол или на колени. Одна рука сжата в кулак, ладонь другой руки лежит на плоскости стола или на коленях. Задание: одновременно и целенаправленно изменять положения рук. «Вот ладошка, вот кулак, все быстрее делай так».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Телесные упражнения развивают межполушарное взаимодействие, снимаются непроизвольные, непреднамеренные движения и мышечные зажимы.</vt:lpstr>
      <vt:lpstr>Презентация PowerPoint</vt:lpstr>
      <vt:lpstr>"Попробуй повтори! Нейропсихологическая игра" Каждый из участников вытягивает вслепую по одной карточке. Переворачиваются они одновременно по команде ведущего. Участники внимательно рассматривают свою карточку, воспроизводят изображенные на них позы или жесты и замирают.</vt:lpstr>
      <vt:lpstr>Найди такой же. Необходимо показать одинаковые рисунки двумя  руками одновременно</vt:lpstr>
      <vt:lpstr>Есть еще много нейропсихологических упражнений, направленных на развитие межполушарных связей. Многие игры можно сделать своими руками. </vt:lpstr>
    </vt:vector>
  </TitlesOfParts>
  <Company>gypnor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для развития межполушарного взаимодействия</dc:title>
  <dc:creator>Lenovo</dc:creator>
  <cp:lastModifiedBy>Lenovo</cp:lastModifiedBy>
  <cp:revision>14</cp:revision>
  <dcterms:created xsi:type="dcterms:W3CDTF">2023-05-22T08:01:13Z</dcterms:created>
  <dcterms:modified xsi:type="dcterms:W3CDTF">2023-05-22T10:41:38Z</dcterms:modified>
</cp:coreProperties>
</file>