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BE6D6-0DA5-4AB1-A3E9-89297292BD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F74B4C-9C31-4D33-B8D5-9964D7C7E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E520CE-723B-43D8-A42A-AC105E941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80A999-846A-4899-B203-8992D17B9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B1743E-023E-4290-8084-1AC93CB8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0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9D2A1-3444-4CE1-BF5D-07B49CD90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AC8CCB-8EBA-4F2B-85B2-114B9B77A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B3F512-122F-407A-B315-6B66FF3F0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B92BAE-C8F8-452F-A7E0-18E39909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BF2C62-D098-4A47-AF81-4E3A8C5C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12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867C0AA-1096-4272-8182-E6BCE3628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A1813-846B-4009-8CD9-DF68187C6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0DC3E-A624-451B-B679-27709A44E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5F9229-F339-4649-8EB5-85E202BF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557793-CE9A-40D0-ABED-CD14CCEF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2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987D4-8B0E-4BD2-8EE8-892AFF104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0B9A1D-20CF-4AF0-A1E4-69F98CEA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DF570D-F981-49B6-98C5-0BDB2BA33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DAD8C0-65F5-4A8C-9F3C-6BF2F1714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9782B6-F9EB-47F8-93A5-27D5FE5E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85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043252-BEC8-4231-A6E2-93BC40461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47978F-0634-43C6-A551-660022EB1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79FB9D-5643-4416-9F57-A782F212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5EFDD5-8B5A-427B-9D07-A36025DB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AAC90F-EA7A-4CD3-877A-208F3C55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14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0DDA6-23A6-402D-B0DA-80814299B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927281-BAA0-4120-AA59-992714D47B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1E52E8-9299-4F4F-A8D3-B7F440C1B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8CBB66-AC5A-4471-957F-50B2D65A9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092DF7-4045-4995-8488-FF9CD8AE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111279-EA84-459D-92C0-9E07BD68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41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B845FF-1085-493E-A603-9DE6790AE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F6779D-A2E6-4BC1-A1BA-E0EFA7132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8220DD-3403-453F-A4BA-5ABF1B827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3672142-7707-4571-8C56-BA069A341A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B3453A-F6CC-401A-B6DF-CB1A523768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FFEAD1-55BC-4DD7-AAB6-EBE33DE3A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F9E9625-2441-481D-880B-7BA533B08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538744-6112-4890-B211-F6306DFE2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9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1E1F6-2977-46B1-A041-1570E9AE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B928B1-C160-4547-9D2B-5F589786D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CF4EF3-F1C8-4C10-8E4F-96769A051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48BEE6-44E4-41D0-B2DC-A9F8A5045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85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53C354D-1DAC-409A-B048-7A8C098EE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61B77BA-C2B8-4F02-B524-950F077A8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1F815B-C1DE-444D-A4DD-9D310A8A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721BC-0B93-4265-A247-EC364841E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6C376A-C4E5-4487-9B12-29BA2437F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BA6799-8722-4714-AC8F-EFBE21664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CAE23E-9882-450B-9D25-1C401C11D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481265-F488-4FCF-B9A3-C84F8CE40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C8B7A7-E6D8-47FC-8D28-E331B1EC6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2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3B77D-91B5-48B8-9482-A1686E860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4CC8EA6-C5C7-4312-BBCA-098C3ABEFA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2D2432-FA32-48C4-AF7E-54500F216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17CA6D-2885-468E-815F-BC2A69CD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9C94EA-20B9-4302-A36C-19018A707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553E15-7E0F-4112-B6E3-BD347822D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1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2C456-3068-47AB-929E-EA9A00A3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9BA5DF-EF56-498B-8400-7B95F62E2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19A3A8-2C81-4B7A-9346-2E9121226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3FB0E-0B9E-472A-AC7D-75656D1BB099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97285D-ED58-4702-8D4B-87795B91D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7FDC2F-CB9E-4B95-BF64-9E3A2D3C8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852A4-E789-4474-BC5D-33082479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59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E06DC-C60C-4646-9DB5-E20F1B0F64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6B07E0-DEE0-448B-863F-3A1D53213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EB231C-36B2-4AF5-AB39-5C8D994F2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773" y="0"/>
            <a:ext cx="93684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44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CA5A4-B20D-4A3C-BAD3-236BBBA30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B2AB2DF-0AE9-4B9C-AD10-2E4DF420CD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294" y="22851"/>
            <a:ext cx="5126361" cy="6835149"/>
          </a:xfrm>
        </p:spPr>
      </p:pic>
    </p:spTree>
    <p:extLst>
      <p:ext uri="{BB962C8B-B14F-4D97-AF65-F5344CB8AC3E}">
        <p14:creationId xmlns:p14="http://schemas.microsoft.com/office/powerpoint/2010/main" val="2711155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FDBB8-F4D1-4E99-9984-EA1B6E84C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97E186A-A8ED-4342-A07B-0FCB24661A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67449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B475D2-CCF9-42AC-A6CC-F44EA3FB93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49" y="0"/>
            <a:ext cx="5934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78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EBDC0-7C61-4C07-A04F-E89A3157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512C73-8E11-4C02-8AF5-D91F78732A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452" y="0"/>
            <a:ext cx="9336505" cy="6856496"/>
          </a:xfrm>
        </p:spPr>
      </p:pic>
    </p:spTree>
    <p:extLst>
      <p:ext uri="{BB962C8B-B14F-4D97-AF65-F5344CB8AC3E}">
        <p14:creationId xmlns:p14="http://schemas.microsoft.com/office/powerpoint/2010/main" val="239401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91EA1-0430-4387-ABA2-987E67F92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37FCF7A-6BC8-49E6-94CB-8C1000AFAF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759" y="0"/>
            <a:ext cx="9010481" cy="6858000"/>
          </a:xfrm>
        </p:spPr>
      </p:pic>
    </p:spTree>
    <p:extLst>
      <p:ext uri="{BB962C8B-B14F-4D97-AF65-F5344CB8AC3E}">
        <p14:creationId xmlns:p14="http://schemas.microsoft.com/office/powerpoint/2010/main" val="745829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 калашников</dc:creator>
  <cp:lastModifiedBy>саша калашников</cp:lastModifiedBy>
  <cp:revision>3</cp:revision>
  <dcterms:created xsi:type="dcterms:W3CDTF">2023-05-23T17:58:50Z</dcterms:created>
  <dcterms:modified xsi:type="dcterms:W3CDTF">2023-05-23T18:06:11Z</dcterms:modified>
</cp:coreProperties>
</file>