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656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484784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Формирование предпосылок  читательской грамотности</a:t>
            </a:r>
            <a:r>
              <a:rPr lang="ru-RU" sz="3600" b="1" i="1" dirty="0" smtClean="0">
                <a:solidFill>
                  <a:srgbClr val="FF0000"/>
                </a:solidFill>
              </a:rPr>
              <a:t>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3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5" y="1628800"/>
            <a:ext cx="4752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8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i?id=ec0d2d7b3a3270d476c520435c19d4ae_l-5305831-images-thumbs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4357" y="1373767"/>
            <a:ext cx="3157644" cy="2105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" y="404664"/>
            <a:ext cx="8892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Современные дети — это больше </a:t>
            </a:r>
            <a:r>
              <a:rPr lang="ru-RU" sz="2800" i="1" dirty="0">
                <a:solidFill>
                  <a:srgbClr val="FF0000"/>
                </a:solidFill>
              </a:rPr>
              <a:t>«зрители»</a:t>
            </a:r>
            <a:r>
              <a:rPr lang="ru-RU" sz="2800" dirty="0">
                <a:solidFill>
                  <a:srgbClr val="FF0000"/>
                </a:solidFill>
              </a:rPr>
              <a:t>, которые хотят воспринимать </a:t>
            </a:r>
            <a:r>
              <a:rPr lang="ru-RU" sz="2800" i="1" dirty="0">
                <a:solidFill>
                  <a:srgbClr val="FF0000"/>
                </a:solidFill>
              </a:rPr>
              <a:t>«красивую картинку»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" y="3517557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Мы, взрослые, являемся проводниками юных </a:t>
            </a:r>
            <a:r>
              <a:rPr lang="ru-RU" sz="2400" b="1" dirty="0">
                <a:solidFill>
                  <a:srgbClr val="FF0000"/>
                </a:solidFill>
              </a:rPr>
              <a:t>читателей</a:t>
            </a:r>
            <a:r>
              <a:rPr lang="ru-RU" sz="2400" dirty="0">
                <a:solidFill>
                  <a:srgbClr val="FF0000"/>
                </a:solidFill>
              </a:rPr>
              <a:t> в мир большой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xmlns="" val="24033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6" y="41051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 descr="C:\Users\Брусничка\Downloads\20230320_1241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6" y="1772816"/>
            <a:ext cx="535250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73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C:\Users\Брусничка\Downloads\20230320_1553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200643" y="1521839"/>
            <a:ext cx="5280588" cy="2376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Брусничка\Downloads\20230320_1553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19561" y="1658442"/>
            <a:ext cx="5135560" cy="2311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60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Брусничка\Downloads\20230320_1635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4313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Брусничка\Downloads\20230320_1636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8269" y="3340017"/>
            <a:ext cx="3573017" cy="1607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909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C:\Users\Брусничка\Downloads\20230321_1208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42144" y="1786359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07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Брусничка\Downloads\167938856792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48064" y="-27229"/>
            <a:ext cx="3429000" cy="3476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Брусничка\Downloads\16793885679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36096" y="3656938"/>
            <a:ext cx="3516151" cy="3071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Брусничка\Downloads\16793885679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9653" y="430147"/>
            <a:ext cx="3641175" cy="2747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Брусничка\Downloads\16768721009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8804" y="3286718"/>
            <a:ext cx="2678461" cy="3571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Брусничка\Downloads\1676635881466 (1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6552" y="3286719"/>
            <a:ext cx="2678461" cy="3571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2678" y="75982"/>
            <a:ext cx="3269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Различный проекты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8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0136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IMG_20221017_094719 - копи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2505" y="3685159"/>
            <a:ext cx="2367926" cy="2773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IMG_20221017_094725 - копия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2505" y="82430"/>
            <a:ext cx="2584788" cy="348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IMG_20221017_094736 - копия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87825" y="1214568"/>
            <a:ext cx="3168351" cy="4707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1920" y="476672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Мнемотехника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8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2-02/1645021967_20-krot-info-p-fon-knizhki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IMG_20221020_091806 - копия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6348" y="113404"/>
            <a:ext cx="2201208" cy="374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IMG_20221020_092001 - копия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36151" y="2816110"/>
            <a:ext cx="3022809" cy="4180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IMG_20221020_091843 - копия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91880" y="144288"/>
            <a:ext cx="5975648" cy="423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75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24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Брусничка</dc:creator>
  <cp:lastModifiedBy>5</cp:lastModifiedBy>
  <cp:revision>14</cp:revision>
  <dcterms:created xsi:type="dcterms:W3CDTF">2023-03-21T07:57:15Z</dcterms:created>
  <dcterms:modified xsi:type="dcterms:W3CDTF">2023-05-23T02:51:48Z</dcterms:modified>
</cp:coreProperties>
</file>